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diagrams/layout7.xml" ContentType="application/vnd.openxmlformats-officedocument.drawingml.diagramLayout+xml"/>
  <Override PartName="/ppt/diagrams/data8.xml" ContentType="application/vnd.openxmlformats-officedocument.drawingml.diagramData+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ata5.xml" ContentType="application/vnd.openxmlformats-officedocument.drawingml.diagramData+xml"/>
  <Override PartName="/ppt/diagrams/colors7.xml" ContentType="application/vnd.openxmlformats-officedocument.drawingml.diagramColors+xml"/>
  <Override PartName="/ppt/diagrams/colors8.xml" ContentType="application/vnd.openxmlformats-officedocument.drawingml.diagramColors+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diagrams/colors6.xml" ContentType="application/vnd.openxmlformats-officedocument.drawingml.diagramColors+xml"/>
  <Override PartName="/ppt/diagrams/quickStyle8.xml" ContentType="application/vnd.openxmlformats-officedocument.drawingml.diagramStyle+xml"/>
  <Override PartName="/ppt/diagrams/quickStyle9.xml" ContentType="application/vnd.openxmlformats-officedocument.drawingml.diagramStyl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quickStyle6.xml" ContentType="application/vnd.openxmlformats-officedocument.drawingml.diagramStyle+xml"/>
  <Override PartName="/ppt/diagrams/quickStyle7.xml" ContentType="application/vnd.openxmlformats-officedocument.drawingml.diagramStyl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quickStyle5.xml" ContentType="application/vnd.openxmlformats-officedocument.drawingml.diagramStyle+xml"/>
  <Override PartName="/ppt/notesSlides/notesSlide1.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diagrams/layout8.xml" ContentType="application/vnd.openxmlformats-officedocument.drawingml.diagram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0801350" cy="6858000"/>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94" autoAdjust="0"/>
    <p:restoredTop sz="94638" autoAdjust="0"/>
  </p:normalViewPr>
  <p:slideViewPr>
    <p:cSldViewPr>
      <p:cViewPr>
        <p:scale>
          <a:sx n="90" d="100"/>
          <a:sy n="90" d="100"/>
        </p:scale>
        <p:origin x="-522" y="-24"/>
      </p:cViewPr>
      <p:guideLst>
        <p:guide orient="horz" pos="2160"/>
        <p:guide pos="3403"/>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FE5B6FA-2F06-40D0-BDD6-A8CC9DC4CA61}"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77F1D01E-5FED-480E-845D-4963ED74572A}">
      <dgm:prSet phldrT="[Κείμενο]"/>
      <dgm:spPr/>
      <dgm:t>
        <a:bodyPr/>
        <a:lstStyle/>
        <a:p>
          <a:r>
            <a:rPr lang="el-GR" dirty="0" smtClean="0">
              <a:solidFill>
                <a:schemeClr val="bg2">
                  <a:lumMod val="75000"/>
                </a:schemeClr>
              </a:solidFill>
            </a:rPr>
            <a:t>Θεραπευτική Αγωγή</a:t>
          </a:r>
          <a:endParaRPr lang="en-US" dirty="0">
            <a:solidFill>
              <a:schemeClr val="bg2">
                <a:lumMod val="75000"/>
              </a:schemeClr>
            </a:solidFill>
          </a:endParaRPr>
        </a:p>
      </dgm:t>
    </dgm:pt>
    <dgm:pt modelId="{0E7B6708-1CB7-483F-A6DB-E7E1215EEC0F}" type="parTrans" cxnId="{2F312A29-FBCB-4038-8664-A7294F896EAE}">
      <dgm:prSet/>
      <dgm:spPr/>
      <dgm:t>
        <a:bodyPr/>
        <a:lstStyle/>
        <a:p>
          <a:endParaRPr lang="en-US"/>
        </a:p>
      </dgm:t>
    </dgm:pt>
    <dgm:pt modelId="{057C2405-73AE-4D8A-A2DA-A851194105B7}" type="sibTrans" cxnId="{2F312A29-FBCB-4038-8664-A7294F896EAE}">
      <dgm:prSet/>
      <dgm:spPr/>
      <dgm:t>
        <a:bodyPr/>
        <a:lstStyle/>
        <a:p>
          <a:endParaRPr lang="en-US"/>
        </a:p>
      </dgm:t>
    </dgm:pt>
    <dgm:pt modelId="{D0623644-9B9E-43E1-A2BB-3452BB2DE8A0}">
      <dgm:prSet phldrT="[Κείμενο]"/>
      <dgm:spPr/>
      <dgm:t>
        <a:bodyPr/>
        <a:lstStyle/>
        <a:p>
          <a:r>
            <a:rPr lang="el-GR" dirty="0" smtClean="0">
              <a:solidFill>
                <a:schemeClr val="bg2">
                  <a:lumMod val="75000"/>
                </a:schemeClr>
              </a:solidFill>
            </a:rPr>
            <a:t>Διαδικασίες που προκύπτουν από συνδυασμό </a:t>
          </a:r>
          <a:endParaRPr lang="en-US" dirty="0">
            <a:solidFill>
              <a:schemeClr val="bg2">
                <a:lumMod val="75000"/>
              </a:schemeClr>
            </a:solidFill>
          </a:endParaRPr>
        </a:p>
      </dgm:t>
    </dgm:pt>
    <dgm:pt modelId="{C936A04B-23D5-4B0A-AB45-E0C84FEDBD7D}" type="parTrans" cxnId="{83FF28E8-9889-4C75-84BB-BA8CF0D5AF96}">
      <dgm:prSet/>
      <dgm:spPr/>
      <dgm:t>
        <a:bodyPr/>
        <a:lstStyle/>
        <a:p>
          <a:endParaRPr lang="en-US"/>
        </a:p>
      </dgm:t>
    </dgm:pt>
    <dgm:pt modelId="{7DA89FAE-C49F-4C57-8CFA-29583F6C33F9}" type="sibTrans" cxnId="{83FF28E8-9889-4C75-84BB-BA8CF0D5AF96}">
      <dgm:prSet/>
      <dgm:spPr/>
      <dgm:t>
        <a:bodyPr/>
        <a:lstStyle/>
        <a:p>
          <a:endParaRPr lang="en-US"/>
        </a:p>
      </dgm:t>
    </dgm:pt>
    <dgm:pt modelId="{4D07AD0F-B8B4-4265-8AAE-51D40B5B83BF}">
      <dgm:prSet phldrT="[Κείμενο]"/>
      <dgm:spPr/>
      <dgm:t>
        <a:bodyPr/>
        <a:lstStyle/>
        <a:p>
          <a:r>
            <a:rPr lang="el-GR" dirty="0" smtClean="0">
              <a:solidFill>
                <a:schemeClr val="bg2">
                  <a:lumMod val="75000"/>
                </a:schemeClr>
              </a:solidFill>
            </a:rPr>
            <a:t>Επαφή με το φυσικό πόρο</a:t>
          </a:r>
          <a:endParaRPr lang="en-US" dirty="0">
            <a:solidFill>
              <a:schemeClr val="bg2">
                <a:lumMod val="75000"/>
              </a:schemeClr>
            </a:solidFill>
          </a:endParaRPr>
        </a:p>
      </dgm:t>
    </dgm:pt>
    <dgm:pt modelId="{1E4AF716-68B5-47F6-AC1E-6072D4B9010C}" type="parTrans" cxnId="{566DB57E-6F9E-4D63-A0ED-5D2EED6DD45E}">
      <dgm:prSet/>
      <dgm:spPr/>
      <dgm:t>
        <a:bodyPr/>
        <a:lstStyle/>
        <a:p>
          <a:endParaRPr lang="en-US"/>
        </a:p>
      </dgm:t>
    </dgm:pt>
    <dgm:pt modelId="{9C3D873B-EA77-4435-AC0A-4B81A02171EC}" type="sibTrans" cxnId="{566DB57E-6F9E-4D63-A0ED-5D2EED6DD45E}">
      <dgm:prSet/>
      <dgm:spPr/>
      <dgm:t>
        <a:bodyPr/>
        <a:lstStyle/>
        <a:p>
          <a:endParaRPr lang="en-US"/>
        </a:p>
      </dgm:t>
    </dgm:pt>
    <dgm:pt modelId="{079A7EF9-CCDF-47D5-A348-655AAA8E044A}">
      <dgm:prSet phldrT="[Κείμενο]"/>
      <dgm:spPr/>
      <dgm:t>
        <a:bodyPr/>
        <a:lstStyle/>
        <a:p>
          <a:r>
            <a:rPr lang="el-GR" dirty="0" smtClean="0">
              <a:solidFill>
                <a:schemeClr val="bg2">
                  <a:lumMod val="75000"/>
                </a:schemeClr>
              </a:solidFill>
            </a:rPr>
            <a:t>Φυσιοθεραπεία</a:t>
          </a:r>
          <a:endParaRPr lang="en-US" dirty="0">
            <a:solidFill>
              <a:schemeClr val="bg2">
                <a:lumMod val="75000"/>
              </a:schemeClr>
            </a:solidFill>
          </a:endParaRPr>
        </a:p>
      </dgm:t>
    </dgm:pt>
    <dgm:pt modelId="{D8213E4B-3406-46CD-862E-1C4A6524AB9C}" type="parTrans" cxnId="{749DD31A-4F91-4DD0-B7E0-51FC5833F873}">
      <dgm:prSet/>
      <dgm:spPr/>
      <dgm:t>
        <a:bodyPr/>
        <a:lstStyle/>
        <a:p>
          <a:endParaRPr lang="en-US"/>
        </a:p>
      </dgm:t>
    </dgm:pt>
    <dgm:pt modelId="{4CFA984B-35B9-40AF-A714-8E5197D19626}" type="sibTrans" cxnId="{749DD31A-4F91-4DD0-B7E0-51FC5833F873}">
      <dgm:prSet/>
      <dgm:spPr/>
      <dgm:t>
        <a:bodyPr/>
        <a:lstStyle/>
        <a:p>
          <a:endParaRPr lang="en-US"/>
        </a:p>
      </dgm:t>
    </dgm:pt>
    <dgm:pt modelId="{29A87EB4-06A3-4B07-ACA3-CFBDFC295F5A}">
      <dgm:prSet phldrT="[Κείμενο]"/>
      <dgm:spPr/>
      <dgm:t>
        <a:bodyPr/>
        <a:lstStyle/>
        <a:p>
          <a:r>
            <a:rPr lang="el-GR" dirty="0" smtClean="0">
              <a:solidFill>
                <a:schemeClr val="bg2">
                  <a:lumMod val="75000"/>
                </a:schemeClr>
              </a:solidFill>
            </a:rPr>
            <a:t>Ευεξία</a:t>
          </a:r>
          <a:endParaRPr lang="en-US" dirty="0">
            <a:solidFill>
              <a:schemeClr val="bg2">
                <a:lumMod val="75000"/>
              </a:schemeClr>
            </a:solidFill>
          </a:endParaRPr>
        </a:p>
      </dgm:t>
    </dgm:pt>
    <dgm:pt modelId="{A21B7345-FAE8-4A86-B566-EFF889B97B49}" type="parTrans" cxnId="{12AC0F3F-98AF-4079-A13A-DBBFD08D2FEF}">
      <dgm:prSet/>
      <dgm:spPr/>
      <dgm:t>
        <a:bodyPr/>
        <a:lstStyle/>
        <a:p>
          <a:endParaRPr lang="en-US"/>
        </a:p>
      </dgm:t>
    </dgm:pt>
    <dgm:pt modelId="{E1142A13-2BBD-488F-BA22-1E3B6258876F}" type="sibTrans" cxnId="{12AC0F3F-98AF-4079-A13A-DBBFD08D2FEF}">
      <dgm:prSet/>
      <dgm:spPr/>
      <dgm:t>
        <a:bodyPr/>
        <a:lstStyle/>
        <a:p>
          <a:endParaRPr lang="en-US"/>
        </a:p>
      </dgm:t>
    </dgm:pt>
    <dgm:pt modelId="{D0743267-EF32-4086-A16A-36623B81D100}" type="pres">
      <dgm:prSet presAssocID="{6FE5B6FA-2F06-40D0-BDD6-A8CC9DC4CA61}" presName="hierChild1" presStyleCnt="0">
        <dgm:presLayoutVars>
          <dgm:chPref val="1"/>
          <dgm:dir/>
          <dgm:animOne val="branch"/>
          <dgm:animLvl val="lvl"/>
          <dgm:resizeHandles/>
        </dgm:presLayoutVars>
      </dgm:prSet>
      <dgm:spPr/>
      <dgm:t>
        <a:bodyPr/>
        <a:lstStyle/>
        <a:p>
          <a:endParaRPr lang="en-US"/>
        </a:p>
      </dgm:t>
    </dgm:pt>
    <dgm:pt modelId="{14406167-E027-44C7-8102-F97DAE8F0D85}" type="pres">
      <dgm:prSet presAssocID="{77F1D01E-5FED-480E-845D-4963ED74572A}" presName="hierRoot1" presStyleCnt="0"/>
      <dgm:spPr/>
    </dgm:pt>
    <dgm:pt modelId="{A392D2A8-63F5-44DB-A97D-241A81253118}" type="pres">
      <dgm:prSet presAssocID="{77F1D01E-5FED-480E-845D-4963ED74572A}" presName="composite" presStyleCnt="0"/>
      <dgm:spPr/>
    </dgm:pt>
    <dgm:pt modelId="{171B1D57-D966-474B-8B35-8887D70CBBDF}" type="pres">
      <dgm:prSet presAssocID="{77F1D01E-5FED-480E-845D-4963ED74572A}" presName="background" presStyleLbl="node0" presStyleIdx="0" presStyleCnt="1"/>
      <dgm:spPr/>
    </dgm:pt>
    <dgm:pt modelId="{7F0B8B01-E8B4-46CE-BFA1-42B95DB84360}" type="pres">
      <dgm:prSet presAssocID="{77F1D01E-5FED-480E-845D-4963ED74572A}" presName="text" presStyleLbl="fgAcc0" presStyleIdx="0" presStyleCnt="1" custLinFactX="-83421" custLinFactNeighborX="-100000" custLinFactNeighborY="21829">
        <dgm:presLayoutVars>
          <dgm:chPref val="3"/>
        </dgm:presLayoutVars>
      </dgm:prSet>
      <dgm:spPr/>
      <dgm:t>
        <a:bodyPr/>
        <a:lstStyle/>
        <a:p>
          <a:endParaRPr lang="en-US"/>
        </a:p>
      </dgm:t>
    </dgm:pt>
    <dgm:pt modelId="{B7B43ECF-8B24-4D23-851C-2D36FF422B3D}" type="pres">
      <dgm:prSet presAssocID="{77F1D01E-5FED-480E-845D-4963ED74572A}" presName="hierChild2" presStyleCnt="0"/>
      <dgm:spPr/>
    </dgm:pt>
    <dgm:pt modelId="{79B75FE4-F2E0-4012-B0DD-ABEBA63E542E}" type="pres">
      <dgm:prSet presAssocID="{C936A04B-23D5-4B0A-AB45-E0C84FEDBD7D}" presName="Name10" presStyleLbl="parChTrans1D2" presStyleIdx="0" presStyleCnt="1"/>
      <dgm:spPr/>
      <dgm:t>
        <a:bodyPr/>
        <a:lstStyle/>
        <a:p>
          <a:endParaRPr lang="en-US"/>
        </a:p>
      </dgm:t>
    </dgm:pt>
    <dgm:pt modelId="{0C6E9261-20A3-4811-BA95-D3C0EFEFC7C2}" type="pres">
      <dgm:prSet presAssocID="{D0623644-9B9E-43E1-A2BB-3452BB2DE8A0}" presName="hierRoot2" presStyleCnt="0"/>
      <dgm:spPr/>
    </dgm:pt>
    <dgm:pt modelId="{715CB198-75B8-455E-BFF2-19079F7C96B0}" type="pres">
      <dgm:prSet presAssocID="{D0623644-9B9E-43E1-A2BB-3452BB2DE8A0}" presName="composite2" presStyleCnt="0"/>
      <dgm:spPr/>
    </dgm:pt>
    <dgm:pt modelId="{D457F94F-ED52-46F7-9437-0E69ED4D400B}" type="pres">
      <dgm:prSet presAssocID="{D0623644-9B9E-43E1-A2BB-3452BB2DE8A0}" presName="background2" presStyleLbl="node2" presStyleIdx="0" presStyleCnt="1"/>
      <dgm:spPr/>
    </dgm:pt>
    <dgm:pt modelId="{8A017243-83DB-492A-B8D8-BD2E1D11BBAC}" type="pres">
      <dgm:prSet presAssocID="{D0623644-9B9E-43E1-A2BB-3452BB2DE8A0}" presName="text2" presStyleLbl="fgAcc2" presStyleIdx="0" presStyleCnt="1" custLinFactY="-22153" custLinFactNeighborX="85444" custLinFactNeighborY="-100000">
        <dgm:presLayoutVars>
          <dgm:chPref val="3"/>
        </dgm:presLayoutVars>
      </dgm:prSet>
      <dgm:spPr/>
      <dgm:t>
        <a:bodyPr/>
        <a:lstStyle/>
        <a:p>
          <a:endParaRPr lang="en-US"/>
        </a:p>
      </dgm:t>
    </dgm:pt>
    <dgm:pt modelId="{F290EFC8-9577-4CE6-84FB-EFF1A0EC2CCC}" type="pres">
      <dgm:prSet presAssocID="{D0623644-9B9E-43E1-A2BB-3452BB2DE8A0}" presName="hierChild3" presStyleCnt="0"/>
      <dgm:spPr/>
    </dgm:pt>
    <dgm:pt modelId="{33DAC9A4-AC4F-40E6-A31D-7E63E785F90D}" type="pres">
      <dgm:prSet presAssocID="{1E4AF716-68B5-47F6-AC1E-6072D4B9010C}" presName="Name17" presStyleLbl="parChTrans1D3" presStyleIdx="0" presStyleCnt="3"/>
      <dgm:spPr/>
      <dgm:t>
        <a:bodyPr/>
        <a:lstStyle/>
        <a:p>
          <a:endParaRPr lang="en-US"/>
        </a:p>
      </dgm:t>
    </dgm:pt>
    <dgm:pt modelId="{3E087AAA-D198-4833-A9A8-98CDE8F94985}" type="pres">
      <dgm:prSet presAssocID="{4D07AD0F-B8B4-4265-8AAE-51D40B5B83BF}" presName="hierRoot3" presStyleCnt="0"/>
      <dgm:spPr/>
    </dgm:pt>
    <dgm:pt modelId="{9FC918B2-4BF5-4D2C-81FE-6C03D26FACA3}" type="pres">
      <dgm:prSet presAssocID="{4D07AD0F-B8B4-4265-8AAE-51D40B5B83BF}" presName="composite3" presStyleCnt="0"/>
      <dgm:spPr/>
    </dgm:pt>
    <dgm:pt modelId="{C6D90D9C-D7F0-4586-8008-4E6A554FB7DF}" type="pres">
      <dgm:prSet presAssocID="{4D07AD0F-B8B4-4265-8AAE-51D40B5B83BF}" presName="background3" presStyleLbl="node3" presStyleIdx="0" presStyleCnt="3"/>
      <dgm:spPr/>
    </dgm:pt>
    <dgm:pt modelId="{1070EC4F-B214-446D-ADCD-818ED30BB8D7}" type="pres">
      <dgm:prSet presAssocID="{4D07AD0F-B8B4-4265-8AAE-51D40B5B83BF}" presName="text3" presStyleLbl="fgAcc3" presStyleIdx="0" presStyleCnt="3" custLinFactY="-22153" custLinFactNeighborX="85444" custLinFactNeighborY="-100000">
        <dgm:presLayoutVars>
          <dgm:chPref val="3"/>
        </dgm:presLayoutVars>
      </dgm:prSet>
      <dgm:spPr/>
      <dgm:t>
        <a:bodyPr/>
        <a:lstStyle/>
        <a:p>
          <a:endParaRPr lang="en-US"/>
        </a:p>
      </dgm:t>
    </dgm:pt>
    <dgm:pt modelId="{138F9A87-1DDD-4CC3-A24F-76D0880BCC64}" type="pres">
      <dgm:prSet presAssocID="{4D07AD0F-B8B4-4265-8AAE-51D40B5B83BF}" presName="hierChild4" presStyleCnt="0"/>
      <dgm:spPr/>
    </dgm:pt>
    <dgm:pt modelId="{3D864FC8-EEDA-452F-9C8B-DF5FBD5C2D19}" type="pres">
      <dgm:prSet presAssocID="{D8213E4B-3406-46CD-862E-1C4A6524AB9C}" presName="Name17" presStyleLbl="parChTrans1D3" presStyleIdx="1" presStyleCnt="3"/>
      <dgm:spPr/>
      <dgm:t>
        <a:bodyPr/>
        <a:lstStyle/>
        <a:p>
          <a:endParaRPr lang="en-US"/>
        </a:p>
      </dgm:t>
    </dgm:pt>
    <dgm:pt modelId="{B093E024-33E5-42B9-BCAB-71858FB46215}" type="pres">
      <dgm:prSet presAssocID="{079A7EF9-CCDF-47D5-A348-655AAA8E044A}" presName="hierRoot3" presStyleCnt="0"/>
      <dgm:spPr/>
    </dgm:pt>
    <dgm:pt modelId="{E7ECF61F-0ED4-43EB-B167-5F674999B0C8}" type="pres">
      <dgm:prSet presAssocID="{079A7EF9-CCDF-47D5-A348-655AAA8E044A}" presName="composite3" presStyleCnt="0"/>
      <dgm:spPr/>
    </dgm:pt>
    <dgm:pt modelId="{7709CFAF-09C1-4476-957A-82CF46E6D637}" type="pres">
      <dgm:prSet presAssocID="{079A7EF9-CCDF-47D5-A348-655AAA8E044A}" presName="background3" presStyleLbl="node3" presStyleIdx="1" presStyleCnt="3"/>
      <dgm:spPr/>
    </dgm:pt>
    <dgm:pt modelId="{4835328A-C44B-4395-B2FD-8D8A47E92936}" type="pres">
      <dgm:prSet presAssocID="{079A7EF9-CCDF-47D5-A348-655AAA8E044A}" presName="text3" presStyleLbl="fgAcc3" presStyleIdx="1" presStyleCnt="3" custLinFactY="-22153" custLinFactNeighborX="85444" custLinFactNeighborY="-100000">
        <dgm:presLayoutVars>
          <dgm:chPref val="3"/>
        </dgm:presLayoutVars>
      </dgm:prSet>
      <dgm:spPr/>
      <dgm:t>
        <a:bodyPr/>
        <a:lstStyle/>
        <a:p>
          <a:endParaRPr lang="en-US"/>
        </a:p>
      </dgm:t>
    </dgm:pt>
    <dgm:pt modelId="{0BF25F72-E7D2-4BAF-96CB-E5ECA54E3014}" type="pres">
      <dgm:prSet presAssocID="{079A7EF9-CCDF-47D5-A348-655AAA8E044A}" presName="hierChild4" presStyleCnt="0"/>
      <dgm:spPr/>
    </dgm:pt>
    <dgm:pt modelId="{FDE6A958-0957-4455-AC24-53D7B63F99A0}" type="pres">
      <dgm:prSet presAssocID="{A21B7345-FAE8-4A86-B566-EFF889B97B49}" presName="Name17" presStyleLbl="parChTrans1D3" presStyleIdx="2" presStyleCnt="3"/>
      <dgm:spPr/>
      <dgm:t>
        <a:bodyPr/>
        <a:lstStyle/>
        <a:p>
          <a:endParaRPr lang="en-US"/>
        </a:p>
      </dgm:t>
    </dgm:pt>
    <dgm:pt modelId="{0EEAE70C-24F8-4BAD-994D-98201635BE4C}" type="pres">
      <dgm:prSet presAssocID="{29A87EB4-06A3-4B07-ACA3-CFBDFC295F5A}" presName="hierRoot3" presStyleCnt="0"/>
      <dgm:spPr/>
    </dgm:pt>
    <dgm:pt modelId="{44320299-8176-4823-9CF2-FA91545C6C92}" type="pres">
      <dgm:prSet presAssocID="{29A87EB4-06A3-4B07-ACA3-CFBDFC295F5A}" presName="composite3" presStyleCnt="0"/>
      <dgm:spPr/>
    </dgm:pt>
    <dgm:pt modelId="{1FF94243-057D-4F84-8BCE-31D7667C74BF}" type="pres">
      <dgm:prSet presAssocID="{29A87EB4-06A3-4B07-ACA3-CFBDFC295F5A}" presName="background3" presStyleLbl="node3" presStyleIdx="2" presStyleCnt="3"/>
      <dgm:spPr/>
    </dgm:pt>
    <dgm:pt modelId="{6B5F4B88-73A9-4BF7-8A3E-9FDF8AF4102D}" type="pres">
      <dgm:prSet presAssocID="{29A87EB4-06A3-4B07-ACA3-CFBDFC295F5A}" presName="text3" presStyleLbl="fgAcc3" presStyleIdx="2" presStyleCnt="3" custLinFactY="-22153" custLinFactNeighborX="85444" custLinFactNeighborY="-100000">
        <dgm:presLayoutVars>
          <dgm:chPref val="3"/>
        </dgm:presLayoutVars>
      </dgm:prSet>
      <dgm:spPr/>
      <dgm:t>
        <a:bodyPr/>
        <a:lstStyle/>
        <a:p>
          <a:endParaRPr lang="en-US"/>
        </a:p>
      </dgm:t>
    </dgm:pt>
    <dgm:pt modelId="{8DD3EA12-88AE-4BF8-81CD-B81DEDDD08F4}" type="pres">
      <dgm:prSet presAssocID="{29A87EB4-06A3-4B07-ACA3-CFBDFC295F5A}" presName="hierChild4" presStyleCnt="0"/>
      <dgm:spPr/>
    </dgm:pt>
  </dgm:ptLst>
  <dgm:cxnLst>
    <dgm:cxn modelId="{2F312A29-FBCB-4038-8664-A7294F896EAE}" srcId="{6FE5B6FA-2F06-40D0-BDD6-A8CC9DC4CA61}" destId="{77F1D01E-5FED-480E-845D-4963ED74572A}" srcOrd="0" destOrd="0" parTransId="{0E7B6708-1CB7-483F-A6DB-E7E1215EEC0F}" sibTransId="{057C2405-73AE-4D8A-A2DA-A851194105B7}"/>
    <dgm:cxn modelId="{892A96C2-FBD3-4570-9D70-1478F662AF2A}" type="presOf" srcId="{079A7EF9-CCDF-47D5-A348-655AAA8E044A}" destId="{4835328A-C44B-4395-B2FD-8D8A47E92936}" srcOrd="0" destOrd="0" presId="urn:microsoft.com/office/officeart/2005/8/layout/hierarchy1"/>
    <dgm:cxn modelId="{CA49838D-4714-4032-A47B-1D4DF82455E7}" type="presOf" srcId="{29A87EB4-06A3-4B07-ACA3-CFBDFC295F5A}" destId="{6B5F4B88-73A9-4BF7-8A3E-9FDF8AF4102D}" srcOrd="0" destOrd="0" presId="urn:microsoft.com/office/officeart/2005/8/layout/hierarchy1"/>
    <dgm:cxn modelId="{749DD31A-4F91-4DD0-B7E0-51FC5833F873}" srcId="{D0623644-9B9E-43E1-A2BB-3452BB2DE8A0}" destId="{079A7EF9-CCDF-47D5-A348-655AAA8E044A}" srcOrd="1" destOrd="0" parTransId="{D8213E4B-3406-46CD-862E-1C4A6524AB9C}" sibTransId="{4CFA984B-35B9-40AF-A714-8E5197D19626}"/>
    <dgm:cxn modelId="{92262AE0-95BB-4167-9EA8-6AD89B09BA40}" type="presOf" srcId="{6FE5B6FA-2F06-40D0-BDD6-A8CC9DC4CA61}" destId="{D0743267-EF32-4086-A16A-36623B81D100}" srcOrd="0" destOrd="0" presId="urn:microsoft.com/office/officeart/2005/8/layout/hierarchy1"/>
    <dgm:cxn modelId="{EB87BC41-A6A0-484D-9B13-31D95D231399}" type="presOf" srcId="{1E4AF716-68B5-47F6-AC1E-6072D4B9010C}" destId="{33DAC9A4-AC4F-40E6-A31D-7E63E785F90D}" srcOrd="0" destOrd="0" presId="urn:microsoft.com/office/officeart/2005/8/layout/hierarchy1"/>
    <dgm:cxn modelId="{83FF28E8-9889-4C75-84BB-BA8CF0D5AF96}" srcId="{77F1D01E-5FED-480E-845D-4963ED74572A}" destId="{D0623644-9B9E-43E1-A2BB-3452BB2DE8A0}" srcOrd="0" destOrd="0" parTransId="{C936A04B-23D5-4B0A-AB45-E0C84FEDBD7D}" sibTransId="{7DA89FAE-C49F-4C57-8CFA-29583F6C33F9}"/>
    <dgm:cxn modelId="{566DB57E-6F9E-4D63-A0ED-5D2EED6DD45E}" srcId="{D0623644-9B9E-43E1-A2BB-3452BB2DE8A0}" destId="{4D07AD0F-B8B4-4265-8AAE-51D40B5B83BF}" srcOrd="0" destOrd="0" parTransId="{1E4AF716-68B5-47F6-AC1E-6072D4B9010C}" sibTransId="{9C3D873B-EA77-4435-AC0A-4B81A02171EC}"/>
    <dgm:cxn modelId="{43E9B12C-EDF5-4CDB-9AAD-BA10F53A51DE}" type="presOf" srcId="{D8213E4B-3406-46CD-862E-1C4A6524AB9C}" destId="{3D864FC8-EEDA-452F-9C8B-DF5FBD5C2D19}" srcOrd="0" destOrd="0" presId="urn:microsoft.com/office/officeart/2005/8/layout/hierarchy1"/>
    <dgm:cxn modelId="{79E271EA-385E-4626-9F5B-295E3D58F1A6}" type="presOf" srcId="{C936A04B-23D5-4B0A-AB45-E0C84FEDBD7D}" destId="{79B75FE4-F2E0-4012-B0DD-ABEBA63E542E}" srcOrd="0" destOrd="0" presId="urn:microsoft.com/office/officeart/2005/8/layout/hierarchy1"/>
    <dgm:cxn modelId="{12AC0F3F-98AF-4079-A13A-DBBFD08D2FEF}" srcId="{D0623644-9B9E-43E1-A2BB-3452BB2DE8A0}" destId="{29A87EB4-06A3-4B07-ACA3-CFBDFC295F5A}" srcOrd="2" destOrd="0" parTransId="{A21B7345-FAE8-4A86-B566-EFF889B97B49}" sibTransId="{E1142A13-2BBD-488F-BA22-1E3B6258876F}"/>
    <dgm:cxn modelId="{801FBA74-1E54-40A6-A482-4BD087E3996F}" type="presOf" srcId="{77F1D01E-5FED-480E-845D-4963ED74572A}" destId="{7F0B8B01-E8B4-46CE-BFA1-42B95DB84360}" srcOrd="0" destOrd="0" presId="urn:microsoft.com/office/officeart/2005/8/layout/hierarchy1"/>
    <dgm:cxn modelId="{3AC11E57-DE1B-469E-B8A7-1B9D363B50AC}" type="presOf" srcId="{4D07AD0F-B8B4-4265-8AAE-51D40B5B83BF}" destId="{1070EC4F-B214-446D-ADCD-818ED30BB8D7}" srcOrd="0" destOrd="0" presId="urn:microsoft.com/office/officeart/2005/8/layout/hierarchy1"/>
    <dgm:cxn modelId="{F8176606-7804-4299-B633-A079A0AF334E}" type="presOf" srcId="{D0623644-9B9E-43E1-A2BB-3452BB2DE8A0}" destId="{8A017243-83DB-492A-B8D8-BD2E1D11BBAC}" srcOrd="0" destOrd="0" presId="urn:microsoft.com/office/officeart/2005/8/layout/hierarchy1"/>
    <dgm:cxn modelId="{AB767A97-BB47-470C-A9C7-02F98C76EAFA}" type="presOf" srcId="{A21B7345-FAE8-4A86-B566-EFF889B97B49}" destId="{FDE6A958-0957-4455-AC24-53D7B63F99A0}" srcOrd="0" destOrd="0" presId="urn:microsoft.com/office/officeart/2005/8/layout/hierarchy1"/>
    <dgm:cxn modelId="{609D2CA1-AFE4-4A80-8A52-631A5E816A06}" type="presParOf" srcId="{D0743267-EF32-4086-A16A-36623B81D100}" destId="{14406167-E027-44C7-8102-F97DAE8F0D85}" srcOrd="0" destOrd="0" presId="urn:microsoft.com/office/officeart/2005/8/layout/hierarchy1"/>
    <dgm:cxn modelId="{8A816100-F2E6-4FEF-A320-7D9F7BB99930}" type="presParOf" srcId="{14406167-E027-44C7-8102-F97DAE8F0D85}" destId="{A392D2A8-63F5-44DB-A97D-241A81253118}" srcOrd="0" destOrd="0" presId="urn:microsoft.com/office/officeart/2005/8/layout/hierarchy1"/>
    <dgm:cxn modelId="{DB342DC4-33E0-4460-8A01-873B0842ACD2}" type="presParOf" srcId="{A392D2A8-63F5-44DB-A97D-241A81253118}" destId="{171B1D57-D966-474B-8B35-8887D70CBBDF}" srcOrd="0" destOrd="0" presId="urn:microsoft.com/office/officeart/2005/8/layout/hierarchy1"/>
    <dgm:cxn modelId="{51DFC492-CF53-43E4-9421-BF901F2B4C5F}" type="presParOf" srcId="{A392D2A8-63F5-44DB-A97D-241A81253118}" destId="{7F0B8B01-E8B4-46CE-BFA1-42B95DB84360}" srcOrd="1" destOrd="0" presId="urn:microsoft.com/office/officeart/2005/8/layout/hierarchy1"/>
    <dgm:cxn modelId="{7E6DCCAD-7490-4FBD-AAFD-4C34776632B6}" type="presParOf" srcId="{14406167-E027-44C7-8102-F97DAE8F0D85}" destId="{B7B43ECF-8B24-4D23-851C-2D36FF422B3D}" srcOrd="1" destOrd="0" presId="urn:microsoft.com/office/officeart/2005/8/layout/hierarchy1"/>
    <dgm:cxn modelId="{048A191C-256E-4673-A557-11645A504176}" type="presParOf" srcId="{B7B43ECF-8B24-4D23-851C-2D36FF422B3D}" destId="{79B75FE4-F2E0-4012-B0DD-ABEBA63E542E}" srcOrd="0" destOrd="0" presId="urn:microsoft.com/office/officeart/2005/8/layout/hierarchy1"/>
    <dgm:cxn modelId="{8F4EA894-99A7-4437-9E76-7B49DD73192B}" type="presParOf" srcId="{B7B43ECF-8B24-4D23-851C-2D36FF422B3D}" destId="{0C6E9261-20A3-4811-BA95-D3C0EFEFC7C2}" srcOrd="1" destOrd="0" presId="urn:microsoft.com/office/officeart/2005/8/layout/hierarchy1"/>
    <dgm:cxn modelId="{1A11F4D9-7A9C-4595-AE5D-15CD4437763C}" type="presParOf" srcId="{0C6E9261-20A3-4811-BA95-D3C0EFEFC7C2}" destId="{715CB198-75B8-455E-BFF2-19079F7C96B0}" srcOrd="0" destOrd="0" presId="urn:microsoft.com/office/officeart/2005/8/layout/hierarchy1"/>
    <dgm:cxn modelId="{6AB98A8E-7E3D-4FA6-AAE8-52FCD1D4F580}" type="presParOf" srcId="{715CB198-75B8-455E-BFF2-19079F7C96B0}" destId="{D457F94F-ED52-46F7-9437-0E69ED4D400B}" srcOrd="0" destOrd="0" presId="urn:microsoft.com/office/officeart/2005/8/layout/hierarchy1"/>
    <dgm:cxn modelId="{B638E68A-2B58-466C-8822-230A63363448}" type="presParOf" srcId="{715CB198-75B8-455E-BFF2-19079F7C96B0}" destId="{8A017243-83DB-492A-B8D8-BD2E1D11BBAC}" srcOrd="1" destOrd="0" presId="urn:microsoft.com/office/officeart/2005/8/layout/hierarchy1"/>
    <dgm:cxn modelId="{7AE91A0F-5A0C-4ADA-8A20-9589EA4B400C}" type="presParOf" srcId="{0C6E9261-20A3-4811-BA95-D3C0EFEFC7C2}" destId="{F290EFC8-9577-4CE6-84FB-EFF1A0EC2CCC}" srcOrd="1" destOrd="0" presId="urn:microsoft.com/office/officeart/2005/8/layout/hierarchy1"/>
    <dgm:cxn modelId="{8F17B51A-AA76-45FE-8999-97572F334AFC}" type="presParOf" srcId="{F290EFC8-9577-4CE6-84FB-EFF1A0EC2CCC}" destId="{33DAC9A4-AC4F-40E6-A31D-7E63E785F90D}" srcOrd="0" destOrd="0" presId="urn:microsoft.com/office/officeart/2005/8/layout/hierarchy1"/>
    <dgm:cxn modelId="{BF9C22D7-AAAA-4F58-B054-2C9B10C7F0BA}" type="presParOf" srcId="{F290EFC8-9577-4CE6-84FB-EFF1A0EC2CCC}" destId="{3E087AAA-D198-4833-A9A8-98CDE8F94985}" srcOrd="1" destOrd="0" presId="urn:microsoft.com/office/officeart/2005/8/layout/hierarchy1"/>
    <dgm:cxn modelId="{B71CB149-68BD-4170-B212-4FE3187B790E}" type="presParOf" srcId="{3E087AAA-D198-4833-A9A8-98CDE8F94985}" destId="{9FC918B2-4BF5-4D2C-81FE-6C03D26FACA3}" srcOrd="0" destOrd="0" presId="urn:microsoft.com/office/officeart/2005/8/layout/hierarchy1"/>
    <dgm:cxn modelId="{725B67F2-5527-4964-B53C-65D38A47BA48}" type="presParOf" srcId="{9FC918B2-4BF5-4D2C-81FE-6C03D26FACA3}" destId="{C6D90D9C-D7F0-4586-8008-4E6A554FB7DF}" srcOrd="0" destOrd="0" presId="urn:microsoft.com/office/officeart/2005/8/layout/hierarchy1"/>
    <dgm:cxn modelId="{96096D40-9190-42B5-B3F5-19EC7B4E300A}" type="presParOf" srcId="{9FC918B2-4BF5-4D2C-81FE-6C03D26FACA3}" destId="{1070EC4F-B214-446D-ADCD-818ED30BB8D7}" srcOrd="1" destOrd="0" presId="urn:microsoft.com/office/officeart/2005/8/layout/hierarchy1"/>
    <dgm:cxn modelId="{CFAE4507-04A9-4147-82C1-F92589C0CEF5}" type="presParOf" srcId="{3E087AAA-D198-4833-A9A8-98CDE8F94985}" destId="{138F9A87-1DDD-4CC3-A24F-76D0880BCC64}" srcOrd="1" destOrd="0" presId="urn:microsoft.com/office/officeart/2005/8/layout/hierarchy1"/>
    <dgm:cxn modelId="{F5EBFDAC-6530-45EB-800C-87A949A5D69F}" type="presParOf" srcId="{F290EFC8-9577-4CE6-84FB-EFF1A0EC2CCC}" destId="{3D864FC8-EEDA-452F-9C8B-DF5FBD5C2D19}" srcOrd="2" destOrd="0" presId="urn:microsoft.com/office/officeart/2005/8/layout/hierarchy1"/>
    <dgm:cxn modelId="{758FB838-4C2E-48B9-A65C-B3583BEFD526}" type="presParOf" srcId="{F290EFC8-9577-4CE6-84FB-EFF1A0EC2CCC}" destId="{B093E024-33E5-42B9-BCAB-71858FB46215}" srcOrd="3" destOrd="0" presId="urn:microsoft.com/office/officeart/2005/8/layout/hierarchy1"/>
    <dgm:cxn modelId="{EDB1318F-74C9-4209-A4C3-1D4449553AB1}" type="presParOf" srcId="{B093E024-33E5-42B9-BCAB-71858FB46215}" destId="{E7ECF61F-0ED4-43EB-B167-5F674999B0C8}" srcOrd="0" destOrd="0" presId="urn:microsoft.com/office/officeart/2005/8/layout/hierarchy1"/>
    <dgm:cxn modelId="{BF46AED8-B23D-4EA5-8457-5D05D7460CFC}" type="presParOf" srcId="{E7ECF61F-0ED4-43EB-B167-5F674999B0C8}" destId="{7709CFAF-09C1-4476-957A-82CF46E6D637}" srcOrd="0" destOrd="0" presId="urn:microsoft.com/office/officeart/2005/8/layout/hierarchy1"/>
    <dgm:cxn modelId="{A157E414-38F2-4451-B0C4-AA5D3625A767}" type="presParOf" srcId="{E7ECF61F-0ED4-43EB-B167-5F674999B0C8}" destId="{4835328A-C44B-4395-B2FD-8D8A47E92936}" srcOrd="1" destOrd="0" presId="urn:microsoft.com/office/officeart/2005/8/layout/hierarchy1"/>
    <dgm:cxn modelId="{FA1BB594-EB08-4657-834A-A33C433ACEF3}" type="presParOf" srcId="{B093E024-33E5-42B9-BCAB-71858FB46215}" destId="{0BF25F72-E7D2-4BAF-96CB-E5ECA54E3014}" srcOrd="1" destOrd="0" presId="urn:microsoft.com/office/officeart/2005/8/layout/hierarchy1"/>
    <dgm:cxn modelId="{A1FF07AC-E339-4DAE-8924-BC6003A2C762}" type="presParOf" srcId="{F290EFC8-9577-4CE6-84FB-EFF1A0EC2CCC}" destId="{FDE6A958-0957-4455-AC24-53D7B63F99A0}" srcOrd="4" destOrd="0" presId="urn:microsoft.com/office/officeart/2005/8/layout/hierarchy1"/>
    <dgm:cxn modelId="{C07AC6CD-9F65-41F1-9D9C-71FA6E7082E4}" type="presParOf" srcId="{F290EFC8-9577-4CE6-84FB-EFF1A0EC2CCC}" destId="{0EEAE70C-24F8-4BAD-994D-98201635BE4C}" srcOrd="5" destOrd="0" presId="urn:microsoft.com/office/officeart/2005/8/layout/hierarchy1"/>
    <dgm:cxn modelId="{494D948B-4082-4037-83B7-D3CCE0EB7C22}" type="presParOf" srcId="{0EEAE70C-24F8-4BAD-994D-98201635BE4C}" destId="{44320299-8176-4823-9CF2-FA91545C6C92}" srcOrd="0" destOrd="0" presId="urn:microsoft.com/office/officeart/2005/8/layout/hierarchy1"/>
    <dgm:cxn modelId="{1D59CA4A-DEB1-48C7-A045-3F0D562506B8}" type="presParOf" srcId="{44320299-8176-4823-9CF2-FA91545C6C92}" destId="{1FF94243-057D-4F84-8BCE-31D7667C74BF}" srcOrd="0" destOrd="0" presId="urn:microsoft.com/office/officeart/2005/8/layout/hierarchy1"/>
    <dgm:cxn modelId="{22D78BDE-FB93-4985-BC6C-41C39228F274}" type="presParOf" srcId="{44320299-8176-4823-9CF2-FA91545C6C92}" destId="{6B5F4B88-73A9-4BF7-8A3E-9FDF8AF4102D}" srcOrd="1" destOrd="0" presId="urn:microsoft.com/office/officeart/2005/8/layout/hierarchy1"/>
    <dgm:cxn modelId="{08D978B9-5DF4-4CA5-B8C5-44901CDCDD7B}" type="presParOf" srcId="{0EEAE70C-24F8-4BAD-994D-98201635BE4C}" destId="{8DD3EA12-88AE-4BF8-81CD-B81DEDDD08F4}" srcOrd="1" destOrd="0" presId="urn:microsoft.com/office/officeart/2005/8/layout/hierarchy1"/>
  </dgm:cxnLst>
  <dgm:bg/>
  <dgm:whole/>
</dgm:dataModel>
</file>

<file path=ppt/diagrams/data2.xml><?xml version="1.0" encoding="utf-8"?>
<dgm:dataModel xmlns:dgm="http://schemas.openxmlformats.org/drawingml/2006/diagram" xmlns:a="http://schemas.openxmlformats.org/drawingml/2006/main">
  <dgm:ptLst>
    <dgm:pt modelId="{059836EB-A930-4836-9B2C-6BA14DE22012}" type="doc">
      <dgm:prSet loTypeId="urn:microsoft.com/office/officeart/2005/8/layout/chevron1" loCatId="process" qsTypeId="urn:microsoft.com/office/officeart/2005/8/quickstyle/simple1" qsCatId="simple" csTypeId="urn:microsoft.com/office/officeart/2005/8/colors/accent1_2" csCatId="accent1" phldr="1"/>
      <dgm:spPr/>
    </dgm:pt>
    <dgm:pt modelId="{D9E0CC63-F852-4B48-B1FC-0F6CDFEB48A5}">
      <dgm:prSet phldrT="[Κείμενο]" custT="1"/>
      <dgm:spPr/>
      <dgm:t>
        <a:bodyPr/>
        <a:lstStyle/>
        <a:p>
          <a:r>
            <a:rPr lang="el-GR" sz="2200" dirty="0" smtClean="0"/>
            <a:t>Αφίξεις στο </a:t>
          </a:r>
          <a:r>
            <a:rPr lang="el-GR" sz="2200" dirty="0" err="1" smtClean="0"/>
            <a:t>Ν.Τρικάλων</a:t>
          </a:r>
          <a:endParaRPr lang="en-US" sz="2200" dirty="0"/>
        </a:p>
      </dgm:t>
    </dgm:pt>
    <dgm:pt modelId="{84DF489C-2795-4961-B9E5-C2D2DE8ABA37}" type="parTrans" cxnId="{D57AB505-0C5D-4C88-B5D0-335D4F173FB5}">
      <dgm:prSet/>
      <dgm:spPr/>
      <dgm:t>
        <a:bodyPr/>
        <a:lstStyle/>
        <a:p>
          <a:endParaRPr lang="en-US"/>
        </a:p>
      </dgm:t>
    </dgm:pt>
    <dgm:pt modelId="{11BDEFCA-2E34-4F44-A551-0660182D3353}" type="sibTrans" cxnId="{D57AB505-0C5D-4C88-B5D0-335D4F173FB5}">
      <dgm:prSet/>
      <dgm:spPr/>
      <dgm:t>
        <a:bodyPr/>
        <a:lstStyle/>
        <a:p>
          <a:endParaRPr lang="en-US"/>
        </a:p>
      </dgm:t>
    </dgm:pt>
    <dgm:pt modelId="{A84306CA-BE16-45A3-B0C8-72641D399AD7}">
      <dgm:prSet phldrT="[Κείμενο]" custT="1"/>
      <dgm:spPr/>
      <dgm:t>
        <a:bodyPr/>
        <a:lstStyle/>
        <a:p>
          <a:r>
            <a:rPr lang="el-GR" sz="2700" dirty="0" smtClean="0"/>
            <a:t>278.000</a:t>
          </a:r>
          <a:endParaRPr lang="en-US" sz="2700" dirty="0"/>
        </a:p>
      </dgm:t>
    </dgm:pt>
    <dgm:pt modelId="{12A1DFBE-39A2-4DC6-8B36-E70E2F68F062}" type="parTrans" cxnId="{EDB51777-B703-4C17-AB9F-84180743BDDE}">
      <dgm:prSet/>
      <dgm:spPr/>
      <dgm:t>
        <a:bodyPr/>
        <a:lstStyle/>
        <a:p>
          <a:endParaRPr lang="en-US"/>
        </a:p>
      </dgm:t>
    </dgm:pt>
    <dgm:pt modelId="{32F02C3B-B613-4A69-9F6D-76B2F5A51CC6}" type="sibTrans" cxnId="{EDB51777-B703-4C17-AB9F-84180743BDDE}">
      <dgm:prSet/>
      <dgm:spPr/>
      <dgm:t>
        <a:bodyPr/>
        <a:lstStyle/>
        <a:p>
          <a:endParaRPr lang="en-US"/>
        </a:p>
      </dgm:t>
    </dgm:pt>
    <dgm:pt modelId="{42B189E7-1ECE-4182-A467-BA84F7D7976C}" type="pres">
      <dgm:prSet presAssocID="{059836EB-A930-4836-9B2C-6BA14DE22012}" presName="Name0" presStyleCnt="0">
        <dgm:presLayoutVars>
          <dgm:dir/>
          <dgm:animLvl val="lvl"/>
          <dgm:resizeHandles val="exact"/>
        </dgm:presLayoutVars>
      </dgm:prSet>
      <dgm:spPr/>
    </dgm:pt>
    <dgm:pt modelId="{1CAAF845-B743-4123-A450-B00C79C242DA}" type="pres">
      <dgm:prSet presAssocID="{D9E0CC63-F852-4B48-B1FC-0F6CDFEB48A5}" presName="parTxOnly" presStyleLbl="node1" presStyleIdx="0" presStyleCnt="2" custLinFactNeighborX="-1673" custLinFactNeighborY="1814">
        <dgm:presLayoutVars>
          <dgm:chMax val="0"/>
          <dgm:chPref val="0"/>
          <dgm:bulletEnabled val="1"/>
        </dgm:presLayoutVars>
      </dgm:prSet>
      <dgm:spPr/>
      <dgm:t>
        <a:bodyPr/>
        <a:lstStyle/>
        <a:p>
          <a:endParaRPr lang="en-US"/>
        </a:p>
      </dgm:t>
    </dgm:pt>
    <dgm:pt modelId="{57584BCB-9472-43F8-A657-F5C2C13B7A8A}" type="pres">
      <dgm:prSet presAssocID="{11BDEFCA-2E34-4F44-A551-0660182D3353}" presName="parTxOnlySpace" presStyleCnt="0"/>
      <dgm:spPr/>
    </dgm:pt>
    <dgm:pt modelId="{11095C1A-FC9D-4D43-AA15-4BA5CBCC1587}" type="pres">
      <dgm:prSet presAssocID="{A84306CA-BE16-45A3-B0C8-72641D399AD7}" presName="parTxOnly" presStyleLbl="node1" presStyleIdx="1" presStyleCnt="2">
        <dgm:presLayoutVars>
          <dgm:chMax val="0"/>
          <dgm:chPref val="0"/>
          <dgm:bulletEnabled val="1"/>
        </dgm:presLayoutVars>
      </dgm:prSet>
      <dgm:spPr/>
      <dgm:t>
        <a:bodyPr/>
        <a:lstStyle/>
        <a:p>
          <a:endParaRPr lang="en-US"/>
        </a:p>
      </dgm:t>
    </dgm:pt>
  </dgm:ptLst>
  <dgm:cxnLst>
    <dgm:cxn modelId="{1E457596-BBEE-403E-9F70-A520169A4B8E}" type="presOf" srcId="{A84306CA-BE16-45A3-B0C8-72641D399AD7}" destId="{11095C1A-FC9D-4D43-AA15-4BA5CBCC1587}" srcOrd="0" destOrd="0" presId="urn:microsoft.com/office/officeart/2005/8/layout/chevron1"/>
    <dgm:cxn modelId="{CC5D83D8-89CC-4DD6-BE85-7374FE2BC03A}" type="presOf" srcId="{D9E0CC63-F852-4B48-B1FC-0F6CDFEB48A5}" destId="{1CAAF845-B743-4123-A450-B00C79C242DA}" srcOrd="0" destOrd="0" presId="urn:microsoft.com/office/officeart/2005/8/layout/chevron1"/>
    <dgm:cxn modelId="{D57AB505-0C5D-4C88-B5D0-335D4F173FB5}" srcId="{059836EB-A930-4836-9B2C-6BA14DE22012}" destId="{D9E0CC63-F852-4B48-B1FC-0F6CDFEB48A5}" srcOrd="0" destOrd="0" parTransId="{84DF489C-2795-4961-B9E5-C2D2DE8ABA37}" sibTransId="{11BDEFCA-2E34-4F44-A551-0660182D3353}"/>
    <dgm:cxn modelId="{EDB51777-B703-4C17-AB9F-84180743BDDE}" srcId="{059836EB-A930-4836-9B2C-6BA14DE22012}" destId="{A84306CA-BE16-45A3-B0C8-72641D399AD7}" srcOrd="1" destOrd="0" parTransId="{12A1DFBE-39A2-4DC6-8B36-E70E2F68F062}" sibTransId="{32F02C3B-B613-4A69-9F6D-76B2F5A51CC6}"/>
    <dgm:cxn modelId="{E5DF1955-10A3-482B-87B6-A78FC4604116}" type="presOf" srcId="{059836EB-A930-4836-9B2C-6BA14DE22012}" destId="{42B189E7-1ECE-4182-A467-BA84F7D7976C}" srcOrd="0" destOrd="0" presId="urn:microsoft.com/office/officeart/2005/8/layout/chevron1"/>
    <dgm:cxn modelId="{EE1D71BD-F736-4983-A72E-5C875CA2D6AC}" type="presParOf" srcId="{42B189E7-1ECE-4182-A467-BA84F7D7976C}" destId="{1CAAF845-B743-4123-A450-B00C79C242DA}" srcOrd="0" destOrd="0" presId="urn:microsoft.com/office/officeart/2005/8/layout/chevron1"/>
    <dgm:cxn modelId="{B74456FE-A6EA-4B80-A603-D0454A45DC60}" type="presParOf" srcId="{42B189E7-1ECE-4182-A467-BA84F7D7976C}" destId="{57584BCB-9472-43F8-A657-F5C2C13B7A8A}" srcOrd="1" destOrd="0" presId="urn:microsoft.com/office/officeart/2005/8/layout/chevron1"/>
    <dgm:cxn modelId="{CBEA4B41-E2FE-42A2-9D76-E2F67B3A3AA0}" type="presParOf" srcId="{42B189E7-1ECE-4182-A467-BA84F7D7976C}" destId="{11095C1A-FC9D-4D43-AA15-4BA5CBCC1587}" srcOrd="2" destOrd="0" presId="urn:microsoft.com/office/officeart/2005/8/layout/chevron1"/>
  </dgm:cxnLst>
  <dgm:bg/>
  <dgm:whole/>
</dgm:dataModel>
</file>

<file path=ppt/diagrams/data3.xml><?xml version="1.0" encoding="utf-8"?>
<dgm:dataModel xmlns:dgm="http://schemas.openxmlformats.org/drawingml/2006/diagram" xmlns:a="http://schemas.openxmlformats.org/drawingml/2006/main">
  <dgm:ptLst>
    <dgm:pt modelId="{01A30324-E15B-4EC5-AA42-798A34BB6331}"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en-US"/>
        </a:p>
      </dgm:t>
    </dgm:pt>
    <dgm:pt modelId="{7DCD0D6D-0F8F-4C3C-BC19-B02A31DDD8E8}">
      <dgm:prSet phldrT="[Κείμενο]"/>
      <dgm:spPr/>
      <dgm:t>
        <a:bodyPr/>
        <a:lstStyle/>
        <a:p>
          <a:r>
            <a:rPr lang="el-GR" dirty="0" smtClean="0"/>
            <a:t>99.000 Έλληνες</a:t>
          </a:r>
          <a:endParaRPr lang="en-US" dirty="0"/>
        </a:p>
      </dgm:t>
    </dgm:pt>
    <dgm:pt modelId="{2E24CA9E-DFBA-4D63-8DB9-33C2922619EF}" type="parTrans" cxnId="{F9D6CB76-A39A-4D96-8507-AA5EA95906BD}">
      <dgm:prSet/>
      <dgm:spPr/>
      <dgm:t>
        <a:bodyPr/>
        <a:lstStyle/>
        <a:p>
          <a:endParaRPr lang="en-US"/>
        </a:p>
      </dgm:t>
    </dgm:pt>
    <dgm:pt modelId="{66CBA772-9529-4585-86DD-FC2B247215D8}" type="sibTrans" cxnId="{F9D6CB76-A39A-4D96-8507-AA5EA95906BD}">
      <dgm:prSet/>
      <dgm:spPr/>
      <dgm:t>
        <a:bodyPr/>
        <a:lstStyle/>
        <a:p>
          <a:endParaRPr lang="en-US"/>
        </a:p>
      </dgm:t>
    </dgm:pt>
    <dgm:pt modelId="{D40DDD72-DE89-42EA-A44E-23DE4434C144}">
      <dgm:prSet phldrT="[Κείμενο]"/>
      <dgm:spPr/>
      <dgm:t>
        <a:bodyPr/>
        <a:lstStyle/>
        <a:p>
          <a:r>
            <a:rPr lang="el-GR" dirty="0" smtClean="0"/>
            <a:t>178.000 Αλλοδαποί</a:t>
          </a:r>
          <a:endParaRPr lang="en-US" dirty="0"/>
        </a:p>
      </dgm:t>
    </dgm:pt>
    <dgm:pt modelId="{1832C9E1-7C34-44F4-821B-3B181E61BE65}" type="sibTrans" cxnId="{F6BC7E3B-C061-456C-972E-0A12DE70B384}">
      <dgm:prSet/>
      <dgm:spPr/>
      <dgm:t>
        <a:bodyPr/>
        <a:lstStyle/>
        <a:p>
          <a:endParaRPr lang="en-US"/>
        </a:p>
      </dgm:t>
    </dgm:pt>
    <dgm:pt modelId="{E2953776-D78E-42AA-A3BA-B8C3D734D2BE}" type="parTrans" cxnId="{F6BC7E3B-C061-456C-972E-0A12DE70B384}">
      <dgm:prSet/>
      <dgm:spPr/>
      <dgm:t>
        <a:bodyPr/>
        <a:lstStyle/>
        <a:p>
          <a:endParaRPr lang="en-US"/>
        </a:p>
      </dgm:t>
    </dgm:pt>
    <dgm:pt modelId="{73E5ACBE-E14A-41B7-B779-BB90AD41E6CD}" type="pres">
      <dgm:prSet presAssocID="{01A30324-E15B-4EC5-AA42-798A34BB6331}" presName="Name0" presStyleCnt="0">
        <dgm:presLayoutVars>
          <dgm:chPref val="3"/>
          <dgm:dir/>
          <dgm:animLvl val="lvl"/>
          <dgm:resizeHandles/>
        </dgm:presLayoutVars>
      </dgm:prSet>
      <dgm:spPr/>
      <dgm:t>
        <a:bodyPr/>
        <a:lstStyle/>
        <a:p>
          <a:endParaRPr lang="en-US"/>
        </a:p>
      </dgm:t>
    </dgm:pt>
    <dgm:pt modelId="{B36B1A59-F7E6-4E72-BEB5-5D563E3EAA47}" type="pres">
      <dgm:prSet presAssocID="{7DCD0D6D-0F8F-4C3C-BC19-B02A31DDD8E8}" presName="horFlow" presStyleCnt="0"/>
      <dgm:spPr/>
    </dgm:pt>
    <dgm:pt modelId="{28583BB5-55AE-4F0E-A6FF-B02D161AE128}" type="pres">
      <dgm:prSet presAssocID="{7DCD0D6D-0F8F-4C3C-BC19-B02A31DDD8E8}" presName="bigChev" presStyleLbl="node1" presStyleIdx="0" presStyleCnt="2"/>
      <dgm:spPr/>
      <dgm:t>
        <a:bodyPr/>
        <a:lstStyle/>
        <a:p>
          <a:endParaRPr lang="en-US"/>
        </a:p>
      </dgm:t>
    </dgm:pt>
    <dgm:pt modelId="{97E17EA5-49DB-482C-A9C9-9F8E79DAA337}" type="pres">
      <dgm:prSet presAssocID="{7DCD0D6D-0F8F-4C3C-BC19-B02A31DDD8E8}" presName="vSp" presStyleCnt="0"/>
      <dgm:spPr/>
    </dgm:pt>
    <dgm:pt modelId="{8793DD94-690D-4EF9-B7B4-942F63A80006}" type="pres">
      <dgm:prSet presAssocID="{D40DDD72-DE89-42EA-A44E-23DE4434C144}" presName="horFlow" presStyleCnt="0"/>
      <dgm:spPr/>
    </dgm:pt>
    <dgm:pt modelId="{4CE492F0-D34A-40A1-8AE2-7E32126705CE}" type="pres">
      <dgm:prSet presAssocID="{D40DDD72-DE89-42EA-A44E-23DE4434C144}" presName="bigChev" presStyleLbl="node1" presStyleIdx="1" presStyleCnt="2"/>
      <dgm:spPr/>
      <dgm:t>
        <a:bodyPr/>
        <a:lstStyle/>
        <a:p>
          <a:endParaRPr lang="en-US"/>
        </a:p>
      </dgm:t>
    </dgm:pt>
  </dgm:ptLst>
  <dgm:cxnLst>
    <dgm:cxn modelId="{6C778114-F444-4F0C-8BB5-4D9FC7212F2E}" type="presOf" srcId="{D40DDD72-DE89-42EA-A44E-23DE4434C144}" destId="{4CE492F0-D34A-40A1-8AE2-7E32126705CE}" srcOrd="0" destOrd="0" presId="urn:microsoft.com/office/officeart/2005/8/layout/lProcess3"/>
    <dgm:cxn modelId="{F6BC7E3B-C061-456C-972E-0A12DE70B384}" srcId="{01A30324-E15B-4EC5-AA42-798A34BB6331}" destId="{D40DDD72-DE89-42EA-A44E-23DE4434C144}" srcOrd="1" destOrd="0" parTransId="{E2953776-D78E-42AA-A3BA-B8C3D734D2BE}" sibTransId="{1832C9E1-7C34-44F4-821B-3B181E61BE65}"/>
    <dgm:cxn modelId="{F9D6CB76-A39A-4D96-8507-AA5EA95906BD}" srcId="{01A30324-E15B-4EC5-AA42-798A34BB6331}" destId="{7DCD0D6D-0F8F-4C3C-BC19-B02A31DDD8E8}" srcOrd="0" destOrd="0" parTransId="{2E24CA9E-DFBA-4D63-8DB9-33C2922619EF}" sibTransId="{66CBA772-9529-4585-86DD-FC2B247215D8}"/>
    <dgm:cxn modelId="{B017386F-CA5C-4731-B302-F68E9DD887E1}" type="presOf" srcId="{7DCD0D6D-0F8F-4C3C-BC19-B02A31DDD8E8}" destId="{28583BB5-55AE-4F0E-A6FF-B02D161AE128}" srcOrd="0" destOrd="0" presId="urn:microsoft.com/office/officeart/2005/8/layout/lProcess3"/>
    <dgm:cxn modelId="{E7818447-5CAB-4459-9EFA-B96E93DC3223}" type="presOf" srcId="{01A30324-E15B-4EC5-AA42-798A34BB6331}" destId="{73E5ACBE-E14A-41B7-B779-BB90AD41E6CD}" srcOrd="0" destOrd="0" presId="urn:microsoft.com/office/officeart/2005/8/layout/lProcess3"/>
    <dgm:cxn modelId="{C70687DB-19DC-4954-BA12-664E594ACF3E}" type="presParOf" srcId="{73E5ACBE-E14A-41B7-B779-BB90AD41E6CD}" destId="{B36B1A59-F7E6-4E72-BEB5-5D563E3EAA47}" srcOrd="0" destOrd="0" presId="urn:microsoft.com/office/officeart/2005/8/layout/lProcess3"/>
    <dgm:cxn modelId="{D9860BA9-BCFD-4472-B210-66926AF85372}" type="presParOf" srcId="{B36B1A59-F7E6-4E72-BEB5-5D563E3EAA47}" destId="{28583BB5-55AE-4F0E-A6FF-B02D161AE128}" srcOrd="0" destOrd="0" presId="urn:microsoft.com/office/officeart/2005/8/layout/lProcess3"/>
    <dgm:cxn modelId="{FCD39C2A-5882-4AE8-9A21-0AE7C797E33B}" type="presParOf" srcId="{73E5ACBE-E14A-41B7-B779-BB90AD41E6CD}" destId="{97E17EA5-49DB-482C-A9C9-9F8E79DAA337}" srcOrd="1" destOrd="0" presId="urn:microsoft.com/office/officeart/2005/8/layout/lProcess3"/>
    <dgm:cxn modelId="{4F65102E-4449-4ABE-92AA-33B622F88AE2}" type="presParOf" srcId="{73E5ACBE-E14A-41B7-B779-BB90AD41E6CD}" destId="{8793DD94-690D-4EF9-B7B4-942F63A80006}" srcOrd="2" destOrd="0" presId="urn:microsoft.com/office/officeart/2005/8/layout/lProcess3"/>
    <dgm:cxn modelId="{3F75BB17-727F-42DD-A7AB-3007092067DF}" type="presParOf" srcId="{8793DD94-690D-4EF9-B7B4-942F63A80006}" destId="{4CE492F0-D34A-40A1-8AE2-7E32126705CE}" srcOrd="0" destOrd="0" presId="urn:microsoft.com/office/officeart/2005/8/layout/lProcess3"/>
  </dgm:cxnLst>
  <dgm:bg/>
  <dgm:whole/>
</dgm:dataModel>
</file>

<file path=ppt/diagrams/data4.xml><?xml version="1.0" encoding="utf-8"?>
<dgm:dataModel xmlns:dgm="http://schemas.openxmlformats.org/drawingml/2006/diagram" xmlns:a="http://schemas.openxmlformats.org/drawingml/2006/main">
  <dgm:ptLst>
    <dgm:pt modelId="{059836EB-A930-4836-9B2C-6BA14DE22012}" type="doc">
      <dgm:prSet loTypeId="urn:microsoft.com/office/officeart/2005/8/layout/chevron1" loCatId="process" qsTypeId="urn:microsoft.com/office/officeart/2005/8/quickstyle/simple1" qsCatId="simple" csTypeId="urn:microsoft.com/office/officeart/2005/8/colors/accent1_2" csCatId="accent1" phldr="1"/>
      <dgm:spPr/>
    </dgm:pt>
    <dgm:pt modelId="{D9E0CC63-F852-4B48-B1FC-0F6CDFEB48A5}">
      <dgm:prSet phldrT="[Κείμενο]" custT="1"/>
      <dgm:spPr/>
      <dgm:t>
        <a:bodyPr/>
        <a:lstStyle/>
        <a:p>
          <a:r>
            <a:rPr lang="el-GR" sz="2200" dirty="0" smtClean="0"/>
            <a:t>Διανυκτερεύσεις </a:t>
          </a:r>
          <a:r>
            <a:rPr lang="el-GR" sz="2200" dirty="0" err="1" smtClean="0"/>
            <a:t>Ν.Τρικάλων</a:t>
          </a:r>
          <a:endParaRPr lang="en-US" sz="2200" dirty="0"/>
        </a:p>
      </dgm:t>
    </dgm:pt>
    <dgm:pt modelId="{84DF489C-2795-4961-B9E5-C2D2DE8ABA37}" type="parTrans" cxnId="{D57AB505-0C5D-4C88-B5D0-335D4F173FB5}">
      <dgm:prSet/>
      <dgm:spPr/>
      <dgm:t>
        <a:bodyPr/>
        <a:lstStyle/>
        <a:p>
          <a:endParaRPr lang="en-US"/>
        </a:p>
      </dgm:t>
    </dgm:pt>
    <dgm:pt modelId="{11BDEFCA-2E34-4F44-A551-0660182D3353}" type="sibTrans" cxnId="{D57AB505-0C5D-4C88-B5D0-335D4F173FB5}">
      <dgm:prSet/>
      <dgm:spPr/>
      <dgm:t>
        <a:bodyPr/>
        <a:lstStyle/>
        <a:p>
          <a:endParaRPr lang="en-US"/>
        </a:p>
      </dgm:t>
    </dgm:pt>
    <dgm:pt modelId="{A84306CA-BE16-45A3-B0C8-72641D399AD7}">
      <dgm:prSet phldrT="[Κείμενο]" custT="1"/>
      <dgm:spPr/>
      <dgm:t>
        <a:bodyPr/>
        <a:lstStyle/>
        <a:p>
          <a:r>
            <a:rPr lang="el-GR" sz="2700" dirty="0" smtClean="0"/>
            <a:t>415.000</a:t>
          </a:r>
          <a:endParaRPr lang="en-US" sz="2700" dirty="0"/>
        </a:p>
      </dgm:t>
    </dgm:pt>
    <dgm:pt modelId="{12A1DFBE-39A2-4DC6-8B36-E70E2F68F062}" type="parTrans" cxnId="{EDB51777-B703-4C17-AB9F-84180743BDDE}">
      <dgm:prSet/>
      <dgm:spPr/>
      <dgm:t>
        <a:bodyPr/>
        <a:lstStyle/>
        <a:p>
          <a:endParaRPr lang="en-US"/>
        </a:p>
      </dgm:t>
    </dgm:pt>
    <dgm:pt modelId="{32F02C3B-B613-4A69-9F6D-76B2F5A51CC6}" type="sibTrans" cxnId="{EDB51777-B703-4C17-AB9F-84180743BDDE}">
      <dgm:prSet/>
      <dgm:spPr/>
      <dgm:t>
        <a:bodyPr/>
        <a:lstStyle/>
        <a:p>
          <a:endParaRPr lang="en-US"/>
        </a:p>
      </dgm:t>
    </dgm:pt>
    <dgm:pt modelId="{42B189E7-1ECE-4182-A467-BA84F7D7976C}" type="pres">
      <dgm:prSet presAssocID="{059836EB-A930-4836-9B2C-6BA14DE22012}" presName="Name0" presStyleCnt="0">
        <dgm:presLayoutVars>
          <dgm:dir/>
          <dgm:animLvl val="lvl"/>
          <dgm:resizeHandles val="exact"/>
        </dgm:presLayoutVars>
      </dgm:prSet>
      <dgm:spPr/>
    </dgm:pt>
    <dgm:pt modelId="{1CAAF845-B743-4123-A450-B00C79C242DA}" type="pres">
      <dgm:prSet presAssocID="{D9E0CC63-F852-4B48-B1FC-0F6CDFEB48A5}" presName="parTxOnly" presStyleLbl="node1" presStyleIdx="0" presStyleCnt="2" custLinFactNeighborY="-2290">
        <dgm:presLayoutVars>
          <dgm:chMax val="0"/>
          <dgm:chPref val="0"/>
          <dgm:bulletEnabled val="1"/>
        </dgm:presLayoutVars>
      </dgm:prSet>
      <dgm:spPr/>
      <dgm:t>
        <a:bodyPr/>
        <a:lstStyle/>
        <a:p>
          <a:endParaRPr lang="en-US"/>
        </a:p>
      </dgm:t>
    </dgm:pt>
    <dgm:pt modelId="{57584BCB-9472-43F8-A657-F5C2C13B7A8A}" type="pres">
      <dgm:prSet presAssocID="{11BDEFCA-2E34-4F44-A551-0660182D3353}" presName="parTxOnlySpace" presStyleCnt="0"/>
      <dgm:spPr/>
    </dgm:pt>
    <dgm:pt modelId="{11095C1A-FC9D-4D43-AA15-4BA5CBCC1587}" type="pres">
      <dgm:prSet presAssocID="{A84306CA-BE16-45A3-B0C8-72641D399AD7}" presName="parTxOnly" presStyleLbl="node1" presStyleIdx="1" presStyleCnt="2">
        <dgm:presLayoutVars>
          <dgm:chMax val="0"/>
          <dgm:chPref val="0"/>
          <dgm:bulletEnabled val="1"/>
        </dgm:presLayoutVars>
      </dgm:prSet>
      <dgm:spPr/>
      <dgm:t>
        <a:bodyPr/>
        <a:lstStyle/>
        <a:p>
          <a:endParaRPr lang="en-US"/>
        </a:p>
      </dgm:t>
    </dgm:pt>
  </dgm:ptLst>
  <dgm:cxnLst>
    <dgm:cxn modelId="{6034FFA6-05AD-4269-A2BE-819EE0B1E980}" type="presOf" srcId="{059836EB-A930-4836-9B2C-6BA14DE22012}" destId="{42B189E7-1ECE-4182-A467-BA84F7D7976C}" srcOrd="0" destOrd="0" presId="urn:microsoft.com/office/officeart/2005/8/layout/chevron1"/>
    <dgm:cxn modelId="{468F0B4D-2F10-4549-A9B9-7318CD16848A}" type="presOf" srcId="{D9E0CC63-F852-4B48-B1FC-0F6CDFEB48A5}" destId="{1CAAF845-B743-4123-A450-B00C79C242DA}" srcOrd="0" destOrd="0" presId="urn:microsoft.com/office/officeart/2005/8/layout/chevron1"/>
    <dgm:cxn modelId="{F300562E-8435-43D3-A433-7622E4DC3682}" type="presOf" srcId="{A84306CA-BE16-45A3-B0C8-72641D399AD7}" destId="{11095C1A-FC9D-4D43-AA15-4BA5CBCC1587}" srcOrd="0" destOrd="0" presId="urn:microsoft.com/office/officeart/2005/8/layout/chevron1"/>
    <dgm:cxn modelId="{D57AB505-0C5D-4C88-B5D0-335D4F173FB5}" srcId="{059836EB-A930-4836-9B2C-6BA14DE22012}" destId="{D9E0CC63-F852-4B48-B1FC-0F6CDFEB48A5}" srcOrd="0" destOrd="0" parTransId="{84DF489C-2795-4961-B9E5-C2D2DE8ABA37}" sibTransId="{11BDEFCA-2E34-4F44-A551-0660182D3353}"/>
    <dgm:cxn modelId="{EDB51777-B703-4C17-AB9F-84180743BDDE}" srcId="{059836EB-A930-4836-9B2C-6BA14DE22012}" destId="{A84306CA-BE16-45A3-B0C8-72641D399AD7}" srcOrd="1" destOrd="0" parTransId="{12A1DFBE-39A2-4DC6-8B36-E70E2F68F062}" sibTransId="{32F02C3B-B613-4A69-9F6D-76B2F5A51CC6}"/>
    <dgm:cxn modelId="{2511AC1B-A423-4F03-A1E5-EABBECEF205D}" type="presParOf" srcId="{42B189E7-1ECE-4182-A467-BA84F7D7976C}" destId="{1CAAF845-B743-4123-A450-B00C79C242DA}" srcOrd="0" destOrd="0" presId="urn:microsoft.com/office/officeart/2005/8/layout/chevron1"/>
    <dgm:cxn modelId="{7422AC7F-DE08-48E9-BD1E-8C8B4251A155}" type="presParOf" srcId="{42B189E7-1ECE-4182-A467-BA84F7D7976C}" destId="{57584BCB-9472-43F8-A657-F5C2C13B7A8A}" srcOrd="1" destOrd="0" presId="urn:microsoft.com/office/officeart/2005/8/layout/chevron1"/>
    <dgm:cxn modelId="{67D3555A-7F15-412C-B0F5-D5A4EB3EBE2A}" type="presParOf" srcId="{42B189E7-1ECE-4182-A467-BA84F7D7976C}" destId="{11095C1A-FC9D-4D43-AA15-4BA5CBCC1587}" srcOrd="2" destOrd="0" presId="urn:microsoft.com/office/officeart/2005/8/layout/chevron1"/>
  </dgm:cxnLst>
  <dgm:bg/>
  <dgm:whole/>
</dgm:dataModel>
</file>

<file path=ppt/diagrams/data5.xml><?xml version="1.0" encoding="utf-8"?>
<dgm:dataModel xmlns:dgm="http://schemas.openxmlformats.org/drawingml/2006/diagram" xmlns:a="http://schemas.openxmlformats.org/drawingml/2006/main">
  <dgm:ptLst>
    <dgm:pt modelId="{01A30324-E15B-4EC5-AA42-798A34BB6331}"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en-US"/>
        </a:p>
      </dgm:t>
    </dgm:pt>
    <dgm:pt modelId="{7DCD0D6D-0F8F-4C3C-BC19-B02A31DDD8E8}">
      <dgm:prSet phldrT="[Κείμενο]"/>
      <dgm:spPr/>
      <dgm:t>
        <a:bodyPr/>
        <a:lstStyle/>
        <a:p>
          <a:r>
            <a:rPr lang="el-GR" dirty="0" smtClean="0"/>
            <a:t>173.000</a:t>
          </a:r>
        </a:p>
        <a:p>
          <a:r>
            <a:rPr lang="el-GR" dirty="0" smtClean="0"/>
            <a:t>Έλληνες</a:t>
          </a:r>
          <a:endParaRPr lang="en-US" dirty="0"/>
        </a:p>
      </dgm:t>
    </dgm:pt>
    <dgm:pt modelId="{2E24CA9E-DFBA-4D63-8DB9-33C2922619EF}" type="parTrans" cxnId="{F9D6CB76-A39A-4D96-8507-AA5EA95906BD}">
      <dgm:prSet/>
      <dgm:spPr/>
      <dgm:t>
        <a:bodyPr/>
        <a:lstStyle/>
        <a:p>
          <a:endParaRPr lang="en-US"/>
        </a:p>
      </dgm:t>
    </dgm:pt>
    <dgm:pt modelId="{66CBA772-9529-4585-86DD-FC2B247215D8}" type="sibTrans" cxnId="{F9D6CB76-A39A-4D96-8507-AA5EA95906BD}">
      <dgm:prSet/>
      <dgm:spPr/>
      <dgm:t>
        <a:bodyPr/>
        <a:lstStyle/>
        <a:p>
          <a:endParaRPr lang="en-US"/>
        </a:p>
      </dgm:t>
    </dgm:pt>
    <dgm:pt modelId="{D40DDD72-DE89-42EA-A44E-23DE4434C144}">
      <dgm:prSet phldrT="[Κείμενο]"/>
      <dgm:spPr/>
      <dgm:t>
        <a:bodyPr/>
        <a:lstStyle/>
        <a:p>
          <a:r>
            <a:rPr lang="el-GR" dirty="0" smtClean="0"/>
            <a:t>241.000</a:t>
          </a:r>
        </a:p>
        <a:p>
          <a:r>
            <a:rPr lang="el-GR" dirty="0" smtClean="0"/>
            <a:t>Αλλοδαποί</a:t>
          </a:r>
          <a:endParaRPr lang="en-US" dirty="0"/>
        </a:p>
      </dgm:t>
    </dgm:pt>
    <dgm:pt modelId="{1832C9E1-7C34-44F4-821B-3B181E61BE65}" type="sibTrans" cxnId="{F6BC7E3B-C061-456C-972E-0A12DE70B384}">
      <dgm:prSet/>
      <dgm:spPr/>
      <dgm:t>
        <a:bodyPr/>
        <a:lstStyle/>
        <a:p>
          <a:endParaRPr lang="en-US"/>
        </a:p>
      </dgm:t>
    </dgm:pt>
    <dgm:pt modelId="{E2953776-D78E-42AA-A3BA-B8C3D734D2BE}" type="parTrans" cxnId="{F6BC7E3B-C061-456C-972E-0A12DE70B384}">
      <dgm:prSet/>
      <dgm:spPr/>
      <dgm:t>
        <a:bodyPr/>
        <a:lstStyle/>
        <a:p>
          <a:endParaRPr lang="en-US"/>
        </a:p>
      </dgm:t>
    </dgm:pt>
    <dgm:pt modelId="{73E5ACBE-E14A-41B7-B779-BB90AD41E6CD}" type="pres">
      <dgm:prSet presAssocID="{01A30324-E15B-4EC5-AA42-798A34BB6331}" presName="Name0" presStyleCnt="0">
        <dgm:presLayoutVars>
          <dgm:chPref val="3"/>
          <dgm:dir/>
          <dgm:animLvl val="lvl"/>
          <dgm:resizeHandles/>
        </dgm:presLayoutVars>
      </dgm:prSet>
      <dgm:spPr/>
      <dgm:t>
        <a:bodyPr/>
        <a:lstStyle/>
        <a:p>
          <a:endParaRPr lang="en-US"/>
        </a:p>
      </dgm:t>
    </dgm:pt>
    <dgm:pt modelId="{B36B1A59-F7E6-4E72-BEB5-5D563E3EAA47}" type="pres">
      <dgm:prSet presAssocID="{7DCD0D6D-0F8F-4C3C-BC19-B02A31DDD8E8}" presName="horFlow" presStyleCnt="0"/>
      <dgm:spPr/>
    </dgm:pt>
    <dgm:pt modelId="{28583BB5-55AE-4F0E-A6FF-B02D161AE128}" type="pres">
      <dgm:prSet presAssocID="{7DCD0D6D-0F8F-4C3C-BC19-B02A31DDD8E8}" presName="bigChev" presStyleLbl="node1" presStyleIdx="0" presStyleCnt="2"/>
      <dgm:spPr/>
      <dgm:t>
        <a:bodyPr/>
        <a:lstStyle/>
        <a:p>
          <a:endParaRPr lang="en-US"/>
        </a:p>
      </dgm:t>
    </dgm:pt>
    <dgm:pt modelId="{97E17EA5-49DB-482C-A9C9-9F8E79DAA337}" type="pres">
      <dgm:prSet presAssocID="{7DCD0D6D-0F8F-4C3C-BC19-B02A31DDD8E8}" presName="vSp" presStyleCnt="0"/>
      <dgm:spPr/>
    </dgm:pt>
    <dgm:pt modelId="{8793DD94-690D-4EF9-B7B4-942F63A80006}" type="pres">
      <dgm:prSet presAssocID="{D40DDD72-DE89-42EA-A44E-23DE4434C144}" presName="horFlow" presStyleCnt="0"/>
      <dgm:spPr/>
    </dgm:pt>
    <dgm:pt modelId="{4CE492F0-D34A-40A1-8AE2-7E32126705CE}" type="pres">
      <dgm:prSet presAssocID="{D40DDD72-DE89-42EA-A44E-23DE4434C144}" presName="bigChev" presStyleLbl="node1" presStyleIdx="1" presStyleCnt="2"/>
      <dgm:spPr/>
      <dgm:t>
        <a:bodyPr/>
        <a:lstStyle/>
        <a:p>
          <a:endParaRPr lang="en-US"/>
        </a:p>
      </dgm:t>
    </dgm:pt>
  </dgm:ptLst>
  <dgm:cxnLst>
    <dgm:cxn modelId="{A5AC9AA2-2441-4A56-A741-B60A36D275A2}" type="presOf" srcId="{D40DDD72-DE89-42EA-A44E-23DE4434C144}" destId="{4CE492F0-D34A-40A1-8AE2-7E32126705CE}" srcOrd="0" destOrd="0" presId="urn:microsoft.com/office/officeart/2005/8/layout/lProcess3"/>
    <dgm:cxn modelId="{F6BC7E3B-C061-456C-972E-0A12DE70B384}" srcId="{01A30324-E15B-4EC5-AA42-798A34BB6331}" destId="{D40DDD72-DE89-42EA-A44E-23DE4434C144}" srcOrd="1" destOrd="0" parTransId="{E2953776-D78E-42AA-A3BA-B8C3D734D2BE}" sibTransId="{1832C9E1-7C34-44F4-821B-3B181E61BE65}"/>
    <dgm:cxn modelId="{F9D6CB76-A39A-4D96-8507-AA5EA95906BD}" srcId="{01A30324-E15B-4EC5-AA42-798A34BB6331}" destId="{7DCD0D6D-0F8F-4C3C-BC19-B02A31DDD8E8}" srcOrd="0" destOrd="0" parTransId="{2E24CA9E-DFBA-4D63-8DB9-33C2922619EF}" sibTransId="{66CBA772-9529-4585-86DD-FC2B247215D8}"/>
    <dgm:cxn modelId="{9662BB41-B872-4B8E-9F1C-1BF9ACEFAEF2}" type="presOf" srcId="{01A30324-E15B-4EC5-AA42-798A34BB6331}" destId="{73E5ACBE-E14A-41B7-B779-BB90AD41E6CD}" srcOrd="0" destOrd="0" presId="urn:microsoft.com/office/officeart/2005/8/layout/lProcess3"/>
    <dgm:cxn modelId="{B32A0BC8-9D72-4FC7-B3BB-A6B4DB65F26B}" type="presOf" srcId="{7DCD0D6D-0F8F-4C3C-BC19-B02A31DDD8E8}" destId="{28583BB5-55AE-4F0E-A6FF-B02D161AE128}" srcOrd="0" destOrd="0" presId="urn:microsoft.com/office/officeart/2005/8/layout/lProcess3"/>
    <dgm:cxn modelId="{72643277-0CD9-414D-A0FB-9A22BD42FE23}" type="presParOf" srcId="{73E5ACBE-E14A-41B7-B779-BB90AD41E6CD}" destId="{B36B1A59-F7E6-4E72-BEB5-5D563E3EAA47}" srcOrd="0" destOrd="0" presId="urn:microsoft.com/office/officeart/2005/8/layout/lProcess3"/>
    <dgm:cxn modelId="{53044AFB-E006-4200-982A-F6B300C6BB0B}" type="presParOf" srcId="{B36B1A59-F7E6-4E72-BEB5-5D563E3EAA47}" destId="{28583BB5-55AE-4F0E-A6FF-B02D161AE128}" srcOrd="0" destOrd="0" presId="urn:microsoft.com/office/officeart/2005/8/layout/lProcess3"/>
    <dgm:cxn modelId="{9D3BC0AF-A94C-4782-A418-EF57AD4FCD46}" type="presParOf" srcId="{73E5ACBE-E14A-41B7-B779-BB90AD41E6CD}" destId="{97E17EA5-49DB-482C-A9C9-9F8E79DAA337}" srcOrd="1" destOrd="0" presId="urn:microsoft.com/office/officeart/2005/8/layout/lProcess3"/>
    <dgm:cxn modelId="{1257FE56-4DF4-46E4-B290-6CDE3AA40948}" type="presParOf" srcId="{73E5ACBE-E14A-41B7-B779-BB90AD41E6CD}" destId="{8793DD94-690D-4EF9-B7B4-942F63A80006}" srcOrd="2" destOrd="0" presId="urn:microsoft.com/office/officeart/2005/8/layout/lProcess3"/>
    <dgm:cxn modelId="{B0790B55-3793-48ED-B2C2-534ABD7B97FA}" type="presParOf" srcId="{8793DD94-690D-4EF9-B7B4-942F63A80006}" destId="{4CE492F0-D34A-40A1-8AE2-7E32126705CE}" srcOrd="0" destOrd="0" presId="urn:microsoft.com/office/officeart/2005/8/layout/lProcess3"/>
  </dgm:cxnLst>
  <dgm:bg/>
  <dgm:whole/>
</dgm:dataModel>
</file>

<file path=ppt/diagrams/data6.xml><?xml version="1.0" encoding="utf-8"?>
<dgm:dataModel xmlns:dgm="http://schemas.openxmlformats.org/drawingml/2006/diagram" xmlns:a="http://schemas.openxmlformats.org/drawingml/2006/main">
  <dgm:ptLst>
    <dgm:pt modelId="{0E292009-59B8-4EC7-8099-071E9D08EBB5}" type="doc">
      <dgm:prSet loTypeId="urn:microsoft.com/office/officeart/2005/8/layout/chevron1" loCatId="process" qsTypeId="urn:microsoft.com/office/officeart/2005/8/quickstyle/simple1" qsCatId="simple" csTypeId="urn:microsoft.com/office/officeart/2005/8/colors/accent1_2" csCatId="accent1" phldr="1"/>
      <dgm:spPr/>
    </dgm:pt>
    <dgm:pt modelId="{03609D8C-2155-4695-AC77-9D5C86852A04}">
      <dgm:prSet phldrT="[Κείμενο]"/>
      <dgm:spPr/>
      <dgm:t>
        <a:bodyPr/>
        <a:lstStyle/>
        <a:p>
          <a:r>
            <a:rPr lang="el-GR" dirty="0" smtClean="0"/>
            <a:t>Ενδεικτικές Διανυκτερεύσεις</a:t>
          </a:r>
          <a:endParaRPr lang="en-US" dirty="0"/>
        </a:p>
      </dgm:t>
    </dgm:pt>
    <dgm:pt modelId="{A805F23A-02BD-4409-8251-D2AEC932C18E}" type="parTrans" cxnId="{F00D7C12-CA3B-4CF0-9744-DF70F1FE5AE0}">
      <dgm:prSet/>
      <dgm:spPr/>
      <dgm:t>
        <a:bodyPr/>
        <a:lstStyle/>
        <a:p>
          <a:endParaRPr lang="en-US"/>
        </a:p>
      </dgm:t>
    </dgm:pt>
    <dgm:pt modelId="{77BA6D62-BCD4-47B9-88AF-5000ACE71732}" type="sibTrans" cxnId="{F00D7C12-CA3B-4CF0-9744-DF70F1FE5AE0}">
      <dgm:prSet/>
      <dgm:spPr/>
      <dgm:t>
        <a:bodyPr/>
        <a:lstStyle/>
        <a:p>
          <a:endParaRPr lang="en-US"/>
        </a:p>
      </dgm:t>
    </dgm:pt>
    <dgm:pt modelId="{6B3FD09F-2964-45CE-9C39-AE9D86A7A8FB}" type="pres">
      <dgm:prSet presAssocID="{0E292009-59B8-4EC7-8099-071E9D08EBB5}" presName="Name0" presStyleCnt="0">
        <dgm:presLayoutVars>
          <dgm:dir/>
          <dgm:animLvl val="lvl"/>
          <dgm:resizeHandles val="exact"/>
        </dgm:presLayoutVars>
      </dgm:prSet>
      <dgm:spPr/>
    </dgm:pt>
    <dgm:pt modelId="{7F0FF173-9489-4658-8775-BECDD3498564}" type="pres">
      <dgm:prSet presAssocID="{03609D8C-2155-4695-AC77-9D5C86852A04}" presName="parTxOnly" presStyleLbl="node1" presStyleIdx="0" presStyleCnt="1">
        <dgm:presLayoutVars>
          <dgm:chMax val="0"/>
          <dgm:chPref val="0"/>
          <dgm:bulletEnabled val="1"/>
        </dgm:presLayoutVars>
      </dgm:prSet>
      <dgm:spPr/>
      <dgm:t>
        <a:bodyPr/>
        <a:lstStyle/>
        <a:p>
          <a:endParaRPr lang="en-US"/>
        </a:p>
      </dgm:t>
    </dgm:pt>
  </dgm:ptLst>
  <dgm:cxnLst>
    <dgm:cxn modelId="{A8CA37CA-18B5-4F7F-BF02-61308D5C7662}" type="presOf" srcId="{0E292009-59B8-4EC7-8099-071E9D08EBB5}" destId="{6B3FD09F-2964-45CE-9C39-AE9D86A7A8FB}" srcOrd="0" destOrd="0" presId="urn:microsoft.com/office/officeart/2005/8/layout/chevron1"/>
    <dgm:cxn modelId="{4799D9C7-AACC-4382-8286-6FBA1AF0F95E}" type="presOf" srcId="{03609D8C-2155-4695-AC77-9D5C86852A04}" destId="{7F0FF173-9489-4658-8775-BECDD3498564}" srcOrd="0" destOrd="0" presId="urn:microsoft.com/office/officeart/2005/8/layout/chevron1"/>
    <dgm:cxn modelId="{F00D7C12-CA3B-4CF0-9744-DF70F1FE5AE0}" srcId="{0E292009-59B8-4EC7-8099-071E9D08EBB5}" destId="{03609D8C-2155-4695-AC77-9D5C86852A04}" srcOrd="0" destOrd="0" parTransId="{A805F23A-02BD-4409-8251-D2AEC932C18E}" sibTransId="{77BA6D62-BCD4-47B9-88AF-5000ACE71732}"/>
    <dgm:cxn modelId="{4E267296-42CD-4581-97B3-467F534E6E22}" type="presParOf" srcId="{6B3FD09F-2964-45CE-9C39-AE9D86A7A8FB}" destId="{7F0FF173-9489-4658-8775-BECDD3498564}" srcOrd="0" destOrd="0" presId="urn:microsoft.com/office/officeart/2005/8/layout/chevron1"/>
  </dgm:cxnLst>
  <dgm:bg/>
  <dgm:whole/>
</dgm:dataModel>
</file>

<file path=ppt/diagrams/data7.xml><?xml version="1.0" encoding="utf-8"?>
<dgm:dataModel xmlns:dgm="http://schemas.openxmlformats.org/drawingml/2006/diagram" xmlns:a="http://schemas.openxmlformats.org/drawingml/2006/main">
  <dgm:ptLst>
    <dgm:pt modelId="{56FACDFC-7F79-469B-8A85-D69C55D73B76}"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en-US"/>
        </a:p>
      </dgm:t>
    </dgm:pt>
    <dgm:pt modelId="{A21F025A-EE00-4681-9A17-F441AA9AF470}">
      <dgm:prSet phldrT="[Κείμενο]"/>
      <dgm:spPr/>
      <dgm:t>
        <a:bodyPr/>
        <a:lstStyle/>
        <a:p>
          <a:r>
            <a:rPr lang="el-GR" dirty="0" smtClean="0"/>
            <a:t>Δήμος Τρικάλων</a:t>
          </a:r>
          <a:endParaRPr lang="en-US" dirty="0"/>
        </a:p>
      </dgm:t>
    </dgm:pt>
    <dgm:pt modelId="{C149C163-B1E9-44EE-9B09-AB1DC85A9302}" type="parTrans" cxnId="{1D85A30E-B127-433B-BC50-A528C3AE9EC0}">
      <dgm:prSet/>
      <dgm:spPr/>
      <dgm:t>
        <a:bodyPr/>
        <a:lstStyle/>
        <a:p>
          <a:endParaRPr lang="en-US"/>
        </a:p>
      </dgm:t>
    </dgm:pt>
    <dgm:pt modelId="{52AF6779-A6BF-40FD-8D54-6D8DBAF6250B}" type="sibTrans" cxnId="{1D85A30E-B127-433B-BC50-A528C3AE9EC0}">
      <dgm:prSet/>
      <dgm:spPr/>
      <dgm:t>
        <a:bodyPr/>
        <a:lstStyle/>
        <a:p>
          <a:endParaRPr lang="en-US"/>
        </a:p>
      </dgm:t>
    </dgm:pt>
    <dgm:pt modelId="{F6025F55-7F14-4C90-8FFB-064322EB0855}">
      <dgm:prSet phldrT="[Κείμενο]"/>
      <dgm:spPr/>
      <dgm:t>
        <a:bodyPr/>
        <a:lstStyle/>
        <a:p>
          <a:r>
            <a:rPr lang="el-GR" dirty="0" smtClean="0"/>
            <a:t>9 Έλληνες</a:t>
          </a:r>
          <a:endParaRPr lang="en-US" dirty="0"/>
        </a:p>
      </dgm:t>
    </dgm:pt>
    <dgm:pt modelId="{E2642F65-30FA-4EBE-807E-E7E4E6E2C13E}" type="parTrans" cxnId="{5E9FEC3D-7A27-4AB1-820C-10008B247BED}">
      <dgm:prSet/>
      <dgm:spPr/>
      <dgm:t>
        <a:bodyPr/>
        <a:lstStyle/>
        <a:p>
          <a:endParaRPr lang="en-US"/>
        </a:p>
      </dgm:t>
    </dgm:pt>
    <dgm:pt modelId="{9DEB0F74-98AE-4901-9000-E1D61952E7B9}" type="sibTrans" cxnId="{5E9FEC3D-7A27-4AB1-820C-10008B247BED}">
      <dgm:prSet/>
      <dgm:spPr/>
      <dgm:t>
        <a:bodyPr/>
        <a:lstStyle/>
        <a:p>
          <a:endParaRPr lang="en-US"/>
        </a:p>
      </dgm:t>
    </dgm:pt>
    <dgm:pt modelId="{E7DA4946-8876-4251-8869-ECCA2C09640F}">
      <dgm:prSet phldrT="[Κείμενο]" custT="1"/>
      <dgm:spPr/>
      <dgm:t>
        <a:bodyPr/>
        <a:lstStyle/>
        <a:p>
          <a:r>
            <a:rPr lang="el-GR" sz="2200" dirty="0" smtClean="0"/>
            <a:t>1 Αλλοδαπός</a:t>
          </a:r>
          <a:endParaRPr lang="en-US" sz="2200" dirty="0"/>
        </a:p>
      </dgm:t>
    </dgm:pt>
    <dgm:pt modelId="{DE53A259-05A1-4AA8-8D12-35CDB778C10D}" type="parTrans" cxnId="{D0FA1598-73F8-4C87-A7F4-351F0E41A305}">
      <dgm:prSet/>
      <dgm:spPr/>
      <dgm:t>
        <a:bodyPr/>
        <a:lstStyle/>
        <a:p>
          <a:endParaRPr lang="en-US"/>
        </a:p>
      </dgm:t>
    </dgm:pt>
    <dgm:pt modelId="{BB142431-9B41-421D-B3F6-AF31DFD6BA2E}" type="sibTrans" cxnId="{D0FA1598-73F8-4C87-A7F4-351F0E41A305}">
      <dgm:prSet/>
      <dgm:spPr/>
      <dgm:t>
        <a:bodyPr/>
        <a:lstStyle/>
        <a:p>
          <a:endParaRPr lang="en-US"/>
        </a:p>
      </dgm:t>
    </dgm:pt>
    <dgm:pt modelId="{0CC51B10-A3B7-44DC-BE3C-5E48ED8CB0A1}">
      <dgm:prSet phldrT="[Κείμενο]"/>
      <dgm:spPr/>
      <dgm:t>
        <a:bodyPr/>
        <a:lstStyle/>
        <a:p>
          <a:r>
            <a:rPr lang="el-GR" dirty="0" smtClean="0"/>
            <a:t>Δήμος Καλαμπάκας</a:t>
          </a:r>
          <a:endParaRPr lang="en-US" dirty="0"/>
        </a:p>
      </dgm:t>
    </dgm:pt>
    <dgm:pt modelId="{0B33A8C1-5738-47A8-83EC-0C194A7D8322}" type="parTrans" cxnId="{D663A474-0630-480A-95FF-00A897356FEF}">
      <dgm:prSet/>
      <dgm:spPr/>
      <dgm:t>
        <a:bodyPr/>
        <a:lstStyle/>
        <a:p>
          <a:endParaRPr lang="en-US"/>
        </a:p>
      </dgm:t>
    </dgm:pt>
    <dgm:pt modelId="{CEBA05E7-AE3C-450B-9314-C75994FF849B}" type="sibTrans" cxnId="{D663A474-0630-480A-95FF-00A897356FEF}">
      <dgm:prSet/>
      <dgm:spPr/>
      <dgm:t>
        <a:bodyPr/>
        <a:lstStyle/>
        <a:p>
          <a:endParaRPr lang="en-US"/>
        </a:p>
      </dgm:t>
    </dgm:pt>
    <dgm:pt modelId="{D1D12A36-06C8-4A55-8522-BA68E95FEF16}">
      <dgm:prSet phldrT="[Κείμενο]"/>
      <dgm:spPr/>
      <dgm:t>
        <a:bodyPr/>
        <a:lstStyle/>
        <a:p>
          <a:r>
            <a:rPr lang="el-GR" dirty="0" smtClean="0"/>
            <a:t>2 Έλληνες</a:t>
          </a:r>
          <a:endParaRPr lang="en-US" dirty="0"/>
        </a:p>
      </dgm:t>
    </dgm:pt>
    <dgm:pt modelId="{C8C069E0-19F3-4007-BE3E-101B8E2C5486}" type="parTrans" cxnId="{EADFEC32-491E-48B0-9CB5-C07E3BECBCBA}">
      <dgm:prSet/>
      <dgm:spPr/>
      <dgm:t>
        <a:bodyPr/>
        <a:lstStyle/>
        <a:p>
          <a:endParaRPr lang="en-US"/>
        </a:p>
      </dgm:t>
    </dgm:pt>
    <dgm:pt modelId="{B6262491-481D-4BEE-81E1-F4A0CE9D96AA}" type="sibTrans" cxnId="{EADFEC32-491E-48B0-9CB5-C07E3BECBCBA}">
      <dgm:prSet/>
      <dgm:spPr/>
      <dgm:t>
        <a:bodyPr/>
        <a:lstStyle/>
        <a:p>
          <a:endParaRPr lang="en-US"/>
        </a:p>
      </dgm:t>
    </dgm:pt>
    <dgm:pt modelId="{EF3CBC68-67BE-45FC-ABB5-26A0B2335FA0}">
      <dgm:prSet phldrT="[Κείμενο]"/>
      <dgm:spPr/>
      <dgm:t>
        <a:bodyPr/>
        <a:lstStyle/>
        <a:p>
          <a:r>
            <a:rPr lang="el-GR" dirty="0" smtClean="0"/>
            <a:t>8 Αλλοδαπός</a:t>
          </a:r>
          <a:endParaRPr lang="en-US" dirty="0"/>
        </a:p>
      </dgm:t>
    </dgm:pt>
    <dgm:pt modelId="{C33562BC-351D-4853-9628-0B9244E57E44}" type="parTrans" cxnId="{42A16423-C424-424E-AC5B-0CD444611318}">
      <dgm:prSet/>
      <dgm:spPr/>
      <dgm:t>
        <a:bodyPr/>
        <a:lstStyle/>
        <a:p>
          <a:endParaRPr lang="en-US"/>
        </a:p>
      </dgm:t>
    </dgm:pt>
    <dgm:pt modelId="{0FD45687-0CBB-4955-9276-4D28169EAF47}" type="sibTrans" cxnId="{42A16423-C424-424E-AC5B-0CD444611318}">
      <dgm:prSet/>
      <dgm:spPr/>
      <dgm:t>
        <a:bodyPr/>
        <a:lstStyle/>
        <a:p>
          <a:endParaRPr lang="en-US"/>
        </a:p>
      </dgm:t>
    </dgm:pt>
    <dgm:pt modelId="{71769E37-6E80-45E9-B626-811C4415A85B}" type="pres">
      <dgm:prSet presAssocID="{56FACDFC-7F79-469B-8A85-D69C55D73B76}" presName="Name0" presStyleCnt="0">
        <dgm:presLayoutVars>
          <dgm:chPref val="3"/>
          <dgm:dir/>
          <dgm:animLvl val="lvl"/>
          <dgm:resizeHandles/>
        </dgm:presLayoutVars>
      </dgm:prSet>
      <dgm:spPr/>
      <dgm:t>
        <a:bodyPr/>
        <a:lstStyle/>
        <a:p>
          <a:endParaRPr lang="en-US"/>
        </a:p>
      </dgm:t>
    </dgm:pt>
    <dgm:pt modelId="{E7941504-5961-44F4-BD80-BD6C9C803E3C}" type="pres">
      <dgm:prSet presAssocID="{A21F025A-EE00-4681-9A17-F441AA9AF470}" presName="horFlow" presStyleCnt="0"/>
      <dgm:spPr/>
    </dgm:pt>
    <dgm:pt modelId="{A1FB7124-89E2-4EC7-BF09-7FD3D3970300}" type="pres">
      <dgm:prSet presAssocID="{A21F025A-EE00-4681-9A17-F441AA9AF470}" presName="bigChev" presStyleLbl="node1" presStyleIdx="0" presStyleCnt="2" custLinFactNeighborX="17647"/>
      <dgm:spPr/>
      <dgm:t>
        <a:bodyPr/>
        <a:lstStyle/>
        <a:p>
          <a:endParaRPr lang="en-US"/>
        </a:p>
      </dgm:t>
    </dgm:pt>
    <dgm:pt modelId="{C61BD16F-C451-4FB9-91EF-91AD79261484}" type="pres">
      <dgm:prSet presAssocID="{E2642F65-30FA-4EBE-807E-E7E4E6E2C13E}" presName="parTrans" presStyleCnt="0"/>
      <dgm:spPr/>
    </dgm:pt>
    <dgm:pt modelId="{D388B9F9-E279-4008-AE3E-155978DA40A7}" type="pres">
      <dgm:prSet presAssocID="{F6025F55-7F14-4C90-8FFB-064322EB0855}" presName="node" presStyleLbl="alignAccFollowNode1" presStyleIdx="0" presStyleCnt="4" custScaleX="87423">
        <dgm:presLayoutVars>
          <dgm:bulletEnabled val="1"/>
        </dgm:presLayoutVars>
      </dgm:prSet>
      <dgm:spPr/>
      <dgm:t>
        <a:bodyPr/>
        <a:lstStyle/>
        <a:p>
          <a:endParaRPr lang="en-US"/>
        </a:p>
      </dgm:t>
    </dgm:pt>
    <dgm:pt modelId="{83FFF300-B9B1-4D89-87BD-BAF2BAC59250}" type="pres">
      <dgm:prSet presAssocID="{9DEB0F74-98AE-4901-9000-E1D61952E7B9}" presName="sibTrans" presStyleCnt="0"/>
      <dgm:spPr/>
    </dgm:pt>
    <dgm:pt modelId="{4B9A4C87-C32B-457D-A3CD-AB1D59A71662}" type="pres">
      <dgm:prSet presAssocID="{E7DA4946-8876-4251-8869-ECCA2C09640F}" presName="node" presStyleLbl="alignAccFollowNode1" presStyleIdx="1" presStyleCnt="4">
        <dgm:presLayoutVars>
          <dgm:bulletEnabled val="1"/>
        </dgm:presLayoutVars>
      </dgm:prSet>
      <dgm:spPr/>
      <dgm:t>
        <a:bodyPr/>
        <a:lstStyle/>
        <a:p>
          <a:endParaRPr lang="en-US"/>
        </a:p>
      </dgm:t>
    </dgm:pt>
    <dgm:pt modelId="{ACD1957B-9ED8-4866-BD16-D6D59AF17D65}" type="pres">
      <dgm:prSet presAssocID="{A21F025A-EE00-4681-9A17-F441AA9AF470}" presName="vSp" presStyleCnt="0"/>
      <dgm:spPr/>
    </dgm:pt>
    <dgm:pt modelId="{0E583378-931D-44AB-B67A-8BAF51FDE0F2}" type="pres">
      <dgm:prSet presAssocID="{0CC51B10-A3B7-44DC-BE3C-5E48ED8CB0A1}" presName="horFlow" presStyleCnt="0"/>
      <dgm:spPr/>
    </dgm:pt>
    <dgm:pt modelId="{4A166C03-97F1-4CEC-A587-A006335B56AB}" type="pres">
      <dgm:prSet presAssocID="{0CC51B10-A3B7-44DC-BE3C-5E48ED8CB0A1}" presName="bigChev" presStyleLbl="node1" presStyleIdx="1" presStyleCnt="2" custLinFactNeighborX="-20625"/>
      <dgm:spPr/>
      <dgm:t>
        <a:bodyPr/>
        <a:lstStyle/>
        <a:p>
          <a:endParaRPr lang="en-US"/>
        </a:p>
      </dgm:t>
    </dgm:pt>
    <dgm:pt modelId="{B38C7FF2-EA5C-4AF1-9D7F-F712283F028D}" type="pres">
      <dgm:prSet presAssocID="{C8C069E0-19F3-4007-BE3E-101B8E2C5486}" presName="parTrans" presStyleCnt="0"/>
      <dgm:spPr/>
    </dgm:pt>
    <dgm:pt modelId="{614DA0F3-B5A5-4B59-B14B-4473DEE6DE79}" type="pres">
      <dgm:prSet presAssocID="{D1D12A36-06C8-4A55-8522-BA68E95FEF16}" presName="node" presStyleLbl="alignAccFollowNode1" presStyleIdx="2" presStyleCnt="4" custScaleX="87423">
        <dgm:presLayoutVars>
          <dgm:bulletEnabled val="1"/>
        </dgm:presLayoutVars>
      </dgm:prSet>
      <dgm:spPr/>
      <dgm:t>
        <a:bodyPr/>
        <a:lstStyle/>
        <a:p>
          <a:endParaRPr lang="en-US"/>
        </a:p>
      </dgm:t>
    </dgm:pt>
    <dgm:pt modelId="{98042B01-15C1-4208-B387-E9A744BED12E}" type="pres">
      <dgm:prSet presAssocID="{B6262491-481D-4BEE-81E1-F4A0CE9D96AA}" presName="sibTrans" presStyleCnt="0"/>
      <dgm:spPr/>
    </dgm:pt>
    <dgm:pt modelId="{3CBE641F-5640-4957-8ADC-D19F04FFC3A0}" type="pres">
      <dgm:prSet presAssocID="{EF3CBC68-67BE-45FC-ABB5-26A0B2335FA0}" presName="node" presStyleLbl="alignAccFollowNode1" presStyleIdx="3" presStyleCnt="4">
        <dgm:presLayoutVars>
          <dgm:bulletEnabled val="1"/>
        </dgm:presLayoutVars>
      </dgm:prSet>
      <dgm:spPr/>
      <dgm:t>
        <a:bodyPr/>
        <a:lstStyle/>
        <a:p>
          <a:endParaRPr lang="en-US"/>
        </a:p>
      </dgm:t>
    </dgm:pt>
  </dgm:ptLst>
  <dgm:cxnLst>
    <dgm:cxn modelId="{5E9FEC3D-7A27-4AB1-820C-10008B247BED}" srcId="{A21F025A-EE00-4681-9A17-F441AA9AF470}" destId="{F6025F55-7F14-4C90-8FFB-064322EB0855}" srcOrd="0" destOrd="0" parTransId="{E2642F65-30FA-4EBE-807E-E7E4E6E2C13E}" sibTransId="{9DEB0F74-98AE-4901-9000-E1D61952E7B9}"/>
    <dgm:cxn modelId="{E6232D38-24D4-4889-BE1C-56E2A6698D58}" type="presOf" srcId="{56FACDFC-7F79-469B-8A85-D69C55D73B76}" destId="{71769E37-6E80-45E9-B626-811C4415A85B}" srcOrd="0" destOrd="0" presId="urn:microsoft.com/office/officeart/2005/8/layout/lProcess3"/>
    <dgm:cxn modelId="{F4413408-94E8-4B16-90BB-52F621CECC2E}" type="presOf" srcId="{EF3CBC68-67BE-45FC-ABB5-26A0B2335FA0}" destId="{3CBE641F-5640-4957-8ADC-D19F04FFC3A0}" srcOrd="0" destOrd="0" presId="urn:microsoft.com/office/officeart/2005/8/layout/lProcess3"/>
    <dgm:cxn modelId="{F6BC8E03-660D-4AE5-BCD4-5263CA4A1255}" type="presOf" srcId="{0CC51B10-A3B7-44DC-BE3C-5E48ED8CB0A1}" destId="{4A166C03-97F1-4CEC-A587-A006335B56AB}" srcOrd="0" destOrd="0" presId="urn:microsoft.com/office/officeart/2005/8/layout/lProcess3"/>
    <dgm:cxn modelId="{42A16423-C424-424E-AC5B-0CD444611318}" srcId="{0CC51B10-A3B7-44DC-BE3C-5E48ED8CB0A1}" destId="{EF3CBC68-67BE-45FC-ABB5-26A0B2335FA0}" srcOrd="1" destOrd="0" parTransId="{C33562BC-351D-4853-9628-0B9244E57E44}" sibTransId="{0FD45687-0CBB-4955-9276-4D28169EAF47}"/>
    <dgm:cxn modelId="{9FADBD47-EE7A-4C1A-A438-69DF396F08DE}" type="presOf" srcId="{D1D12A36-06C8-4A55-8522-BA68E95FEF16}" destId="{614DA0F3-B5A5-4B59-B14B-4473DEE6DE79}" srcOrd="0" destOrd="0" presId="urn:microsoft.com/office/officeart/2005/8/layout/lProcess3"/>
    <dgm:cxn modelId="{C4C4D666-8764-45FE-BD54-835DBBD42983}" type="presOf" srcId="{E7DA4946-8876-4251-8869-ECCA2C09640F}" destId="{4B9A4C87-C32B-457D-A3CD-AB1D59A71662}" srcOrd="0" destOrd="0" presId="urn:microsoft.com/office/officeart/2005/8/layout/lProcess3"/>
    <dgm:cxn modelId="{E78EC684-B474-410C-AEE8-C0118F8E0FDC}" type="presOf" srcId="{F6025F55-7F14-4C90-8FFB-064322EB0855}" destId="{D388B9F9-E279-4008-AE3E-155978DA40A7}" srcOrd="0" destOrd="0" presId="urn:microsoft.com/office/officeart/2005/8/layout/lProcess3"/>
    <dgm:cxn modelId="{D0FA1598-73F8-4C87-A7F4-351F0E41A305}" srcId="{A21F025A-EE00-4681-9A17-F441AA9AF470}" destId="{E7DA4946-8876-4251-8869-ECCA2C09640F}" srcOrd="1" destOrd="0" parTransId="{DE53A259-05A1-4AA8-8D12-35CDB778C10D}" sibTransId="{BB142431-9B41-421D-B3F6-AF31DFD6BA2E}"/>
    <dgm:cxn modelId="{D663A474-0630-480A-95FF-00A897356FEF}" srcId="{56FACDFC-7F79-469B-8A85-D69C55D73B76}" destId="{0CC51B10-A3B7-44DC-BE3C-5E48ED8CB0A1}" srcOrd="1" destOrd="0" parTransId="{0B33A8C1-5738-47A8-83EC-0C194A7D8322}" sibTransId="{CEBA05E7-AE3C-450B-9314-C75994FF849B}"/>
    <dgm:cxn modelId="{52BB5082-0B6F-4E5A-A9DF-AAA0832B7B8E}" type="presOf" srcId="{A21F025A-EE00-4681-9A17-F441AA9AF470}" destId="{A1FB7124-89E2-4EC7-BF09-7FD3D3970300}" srcOrd="0" destOrd="0" presId="urn:microsoft.com/office/officeart/2005/8/layout/lProcess3"/>
    <dgm:cxn modelId="{EADFEC32-491E-48B0-9CB5-C07E3BECBCBA}" srcId="{0CC51B10-A3B7-44DC-BE3C-5E48ED8CB0A1}" destId="{D1D12A36-06C8-4A55-8522-BA68E95FEF16}" srcOrd="0" destOrd="0" parTransId="{C8C069E0-19F3-4007-BE3E-101B8E2C5486}" sibTransId="{B6262491-481D-4BEE-81E1-F4A0CE9D96AA}"/>
    <dgm:cxn modelId="{1D85A30E-B127-433B-BC50-A528C3AE9EC0}" srcId="{56FACDFC-7F79-469B-8A85-D69C55D73B76}" destId="{A21F025A-EE00-4681-9A17-F441AA9AF470}" srcOrd="0" destOrd="0" parTransId="{C149C163-B1E9-44EE-9B09-AB1DC85A9302}" sibTransId="{52AF6779-A6BF-40FD-8D54-6D8DBAF6250B}"/>
    <dgm:cxn modelId="{2C178A01-C4AE-4D49-B7A4-DE11D82D8E40}" type="presParOf" srcId="{71769E37-6E80-45E9-B626-811C4415A85B}" destId="{E7941504-5961-44F4-BD80-BD6C9C803E3C}" srcOrd="0" destOrd="0" presId="urn:microsoft.com/office/officeart/2005/8/layout/lProcess3"/>
    <dgm:cxn modelId="{D8358EB6-6C5C-413D-A0C4-3CB0BE09ACED}" type="presParOf" srcId="{E7941504-5961-44F4-BD80-BD6C9C803E3C}" destId="{A1FB7124-89E2-4EC7-BF09-7FD3D3970300}" srcOrd="0" destOrd="0" presId="urn:microsoft.com/office/officeart/2005/8/layout/lProcess3"/>
    <dgm:cxn modelId="{8036A55C-81AD-4081-A036-0808D1257312}" type="presParOf" srcId="{E7941504-5961-44F4-BD80-BD6C9C803E3C}" destId="{C61BD16F-C451-4FB9-91EF-91AD79261484}" srcOrd="1" destOrd="0" presId="urn:microsoft.com/office/officeart/2005/8/layout/lProcess3"/>
    <dgm:cxn modelId="{07792E87-A708-40C1-A9D1-EF0018B6C521}" type="presParOf" srcId="{E7941504-5961-44F4-BD80-BD6C9C803E3C}" destId="{D388B9F9-E279-4008-AE3E-155978DA40A7}" srcOrd="2" destOrd="0" presId="urn:microsoft.com/office/officeart/2005/8/layout/lProcess3"/>
    <dgm:cxn modelId="{2E36302A-1F0A-4514-94C9-F94293AF4BB5}" type="presParOf" srcId="{E7941504-5961-44F4-BD80-BD6C9C803E3C}" destId="{83FFF300-B9B1-4D89-87BD-BAF2BAC59250}" srcOrd="3" destOrd="0" presId="urn:microsoft.com/office/officeart/2005/8/layout/lProcess3"/>
    <dgm:cxn modelId="{D2DF9507-7994-4E33-9617-8D63E7F4C7E6}" type="presParOf" srcId="{E7941504-5961-44F4-BD80-BD6C9C803E3C}" destId="{4B9A4C87-C32B-457D-A3CD-AB1D59A71662}" srcOrd="4" destOrd="0" presId="urn:microsoft.com/office/officeart/2005/8/layout/lProcess3"/>
    <dgm:cxn modelId="{2D92BC38-9D70-421E-8177-4C5079949F0C}" type="presParOf" srcId="{71769E37-6E80-45E9-B626-811C4415A85B}" destId="{ACD1957B-9ED8-4866-BD16-D6D59AF17D65}" srcOrd="1" destOrd="0" presId="urn:microsoft.com/office/officeart/2005/8/layout/lProcess3"/>
    <dgm:cxn modelId="{4C4465ED-BD91-4FEF-9D7E-4E1E57158BEC}" type="presParOf" srcId="{71769E37-6E80-45E9-B626-811C4415A85B}" destId="{0E583378-931D-44AB-B67A-8BAF51FDE0F2}" srcOrd="2" destOrd="0" presId="urn:microsoft.com/office/officeart/2005/8/layout/lProcess3"/>
    <dgm:cxn modelId="{BFB8F25D-B208-4B39-B9AE-0E8D67D677B8}" type="presParOf" srcId="{0E583378-931D-44AB-B67A-8BAF51FDE0F2}" destId="{4A166C03-97F1-4CEC-A587-A006335B56AB}" srcOrd="0" destOrd="0" presId="urn:microsoft.com/office/officeart/2005/8/layout/lProcess3"/>
    <dgm:cxn modelId="{C5AE48CD-2EEF-4F2F-A13D-3774A305C785}" type="presParOf" srcId="{0E583378-931D-44AB-B67A-8BAF51FDE0F2}" destId="{B38C7FF2-EA5C-4AF1-9D7F-F712283F028D}" srcOrd="1" destOrd="0" presId="urn:microsoft.com/office/officeart/2005/8/layout/lProcess3"/>
    <dgm:cxn modelId="{414EDA82-2E67-4940-8599-B3AB63EA9BE7}" type="presParOf" srcId="{0E583378-931D-44AB-B67A-8BAF51FDE0F2}" destId="{614DA0F3-B5A5-4B59-B14B-4473DEE6DE79}" srcOrd="2" destOrd="0" presId="urn:microsoft.com/office/officeart/2005/8/layout/lProcess3"/>
    <dgm:cxn modelId="{F3E04D87-0B70-49D7-ACE5-48E7835AB17D}" type="presParOf" srcId="{0E583378-931D-44AB-B67A-8BAF51FDE0F2}" destId="{98042B01-15C1-4208-B387-E9A744BED12E}" srcOrd="3" destOrd="0" presId="urn:microsoft.com/office/officeart/2005/8/layout/lProcess3"/>
    <dgm:cxn modelId="{D2C2BD3B-6BF2-4791-BA96-4EF0C244586E}" type="presParOf" srcId="{0E583378-931D-44AB-B67A-8BAF51FDE0F2}" destId="{3CBE641F-5640-4957-8ADC-D19F04FFC3A0}" srcOrd="4" destOrd="0" presId="urn:microsoft.com/office/officeart/2005/8/layout/lProcess3"/>
  </dgm:cxnLst>
  <dgm:bg/>
  <dgm:whole/>
</dgm:dataModel>
</file>

<file path=ppt/diagrams/data8.xml><?xml version="1.0" encoding="utf-8"?>
<dgm:dataModel xmlns:dgm="http://schemas.openxmlformats.org/drawingml/2006/diagram" xmlns:a="http://schemas.openxmlformats.org/drawingml/2006/main">
  <dgm:ptLst>
    <dgm:pt modelId="{56FACDFC-7F79-469B-8A85-D69C55D73B76}"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en-US"/>
        </a:p>
      </dgm:t>
    </dgm:pt>
    <dgm:pt modelId="{A21F025A-EE00-4681-9A17-F441AA9AF470}">
      <dgm:prSet phldrT="[Κείμενο]"/>
      <dgm:spPr/>
      <dgm:t>
        <a:bodyPr/>
        <a:lstStyle/>
        <a:p>
          <a:r>
            <a:rPr lang="el-GR" dirty="0" smtClean="0"/>
            <a:t>Αφίξεις Ελλήνων</a:t>
          </a:r>
          <a:endParaRPr lang="en-US" dirty="0"/>
        </a:p>
      </dgm:t>
    </dgm:pt>
    <dgm:pt modelId="{C149C163-B1E9-44EE-9B09-AB1DC85A9302}" type="parTrans" cxnId="{1D85A30E-B127-433B-BC50-A528C3AE9EC0}">
      <dgm:prSet/>
      <dgm:spPr/>
      <dgm:t>
        <a:bodyPr/>
        <a:lstStyle/>
        <a:p>
          <a:endParaRPr lang="en-US"/>
        </a:p>
      </dgm:t>
    </dgm:pt>
    <dgm:pt modelId="{52AF6779-A6BF-40FD-8D54-6D8DBAF6250B}" type="sibTrans" cxnId="{1D85A30E-B127-433B-BC50-A528C3AE9EC0}">
      <dgm:prSet/>
      <dgm:spPr/>
      <dgm:t>
        <a:bodyPr/>
        <a:lstStyle/>
        <a:p>
          <a:endParaRPr lang="en-US"/>
        </a:p>
      </dgm:t>
    </dgm:pt>
    <dgm:pt modelId="{F6025F55-7F14-4C90-8FFB-064322EB0855}">
      <dgm:prSet phldrT="[Κείμενο]"/>
      <dgm:spPr/>
      <dgm:t>
        <a:bodyPr/>
        <a:lstStyle/>
        <a:p>
          <a:r>
            <a:rPr lang="el-GR" smtClean="0"/>
            <a:t>603</a:t>
          </a:r>
          <a:endParaRPr lang="en-US" dirty="0"/>
        </a:p>
      </dgm:t>
    </dgm:pt>
    <dgm:pt modelId="{E2642F65-30FA-4EBE-807E-E7E4E6E2C13E}" type="parTrans" cxnId="{5E9FEC3D-7A27-4AB1-820C-10008B247BED}">
      <dgm:prSet/>
      <dgm:spPr/>
      <dgm:t>
        <a:bodyPr/>
        <a:lstStyle/>
        <a:p>
          <a:endParaRPr lang="en-US"/>
        </a:p>
      </dgm:t>
    </dgm:pt>
    <dgm:pt modelId="{9DEB0F74-98AE-4901-9000-E1D61952E7B9}" type="sibTrans" cxnId="{5E9FEC3D-7A27-4AB1-820C-10008B247BED}">
      <dgm:prSet/>
      <dgm:spPr/>
      <dgm:t>
        <a:bodyPr/>
        <a:lstStyle/>
        <a:p>
          <a:endParaRPr lang="en-US"/>
        </a:p>
      </dgm:t>
    </dgm:pt>
    <dgm:pt modelId="{0CC51B10-A3B7-44DC-BE3C-5E48ED8CB0A1}">
      <dgm:prSet phldrT="[Κείμενο]"/>
      <dgm:spPr/>
      <dgm:t>
        <a:bodyPr/>
        <a:lstStyle/>
        <a:p>
          <a:r>
            <a:rPr lang="el-GR" dirty="0" smtClean="0"/>
            <a:t>Αφίξεις Αλλοδαπών</a:t>
          </a:r>
          <a:endParaRPr lang="en-US" dirty="0"/>
        </a:p>
      </dgm:t>
    </dgm:pt>
    <dgm:pt modelId="{0B33A8C1-5738-47A8-83EC-0C194A7D8322}" type="parTrans" cxnId="{D663A474-0630-480A-95FF-00A897356FEF}">
      <dgm:prSet/>
      <dgm:spPr/>
      <dgm:t>
        <a:bodyPr/>
        <a:lstStyle/>
        <a:p>
          <a:endParaRPr lang="en-US"/>
        </a:p>
      </dgm:t>
    </dgm:pt>
    <dgm:pt modelId="{CEBA05E7-AE3C-450B-9314-C75994FF849B}" type="sibTrans" cxnId="{D663A474-0630-480A-95FF-00A897356FEF}">
      <dgm:prSet/>
      <dgm:spPr/>
      <dgm:t>
        <a:bodyPr/>
        <a:lstStyle/>
        <a:p>
          <a:endParaRPr lang="en-US"/>
        </a:p>
      </dgm:t>
    </dgm:pt>
    <dgm:pt modelId="{D1D12A36-06C8-4A55-8522-BA68E95FEF16}">
      <dgm:prSet phldrT="[Κείμενο]"/>
      <dgm:spPr/>
      <dgm:t>
        <a:bodyPr/>
        <a:lstStyle/>
        <a:p>
          <a:r>
            <a:rPr lang="el-GR" dirty="0" smtClean="0"/>
            <a:t>8.434</a:t>
          </a:r>
          <a:endParaRPr lang="en-US" dirty="0"/>
        </a:p>
      </dgm:t>
    </dgm:pt>
    <dgm:pt modelId="{B6262491-481D-4BEE-81E1-F4A0CE9D96AA}" type="sibTrans" cxnId="{EADFEC32-491E-48B0-9CB5-C07E3BECBCBA}">
      <dgm:prSet/>
      <dgm:spPr/>
      <dgm:t>
        <a:bodyPr/>
        <a:lstStyle/>
        <a:p>
          <a:endParaRPr lang="en-US"/>
        </a:p>
      </dgm:t>
    </dgm:pt>
    <dgm:pt modelId="{C8C069E0-19F3-4007-BE3E-101B8E2C5486}" type="parTrans" cxnId="{EADFEC32-491E-48B0-9CB5-C07E3BECBCBA}">
      <dgm:prSet/>
      <dgm:spPr/>
      <dgm:t>
        <a:bodyPr/>
        <a:lstStyle/>
        <a:p>
          <a:endParaRPr lang="en-US"/>
        </a:p>
      </dgm:t>
    </dgm:pt>
    <dgm:pt modelId="{71769E37-6E80-45E9-B626-811C4415A85B}" type="pres">
      <dgm:prSet presAssocID="{56FACDFC-7F79-469B-8A85-D69C55D73B76}" presName="Name0" presStyleCnt="0">
        <dgm:presLayoutVars>
          <dgm:chPref val="3"/>
          <dgm:dir/>
          <dgm:animLvl val="lvl"/>
          <dgm:resizeHandles/>
        </dgm:presLayoutVars>
      </dgm:prSet>
      <dgm:spPr/>
      <dgm:t>
        <a:bodyPr/>
        <a:lstStyle/>
        <a:p>
          <a:endParaRPr lang="en-US"/>
        </a:p>
      </dgm:t>
    </dgm:pt>
    <dgm:pt modelId="{E7941504-5961-44F4-BD80-BD6C9C803E3C}" type="pres">
      <dgm:prSet presAssocID="{A21F025A-EE00-4681-9A17-F441AA9AF470}" presName="horFlow" presStyleCnt="0"/>
      <dgm:spPr/>
    </dgm:pt>
    <dgm:pt modelId="{A1FB7124-89E2-4EC7-BF09-7FD3D3970300}" type="pres">
      <dgm:prSet presAssocID="{A21F025A-EE00-4681-9A17-F441AA9AF470}" presName="bigChev" presStyleLbl="node1" presStyleIdx="0" presStyleCnt="2" custLinFactNeighborX="17647"/>
      <dgm:spPr/>
      <dgm:t>
        <a:bodyPr/>
        <a:lstStyle/>
        <a:p>
          <a:endParaRPr lang="en-US"/>
        </a:p>
      </dgm:t>
    </dgm:pt>
    <dgm:pt modelId="{C61BD16F-C451-4FB9-91EF-91AD79261484}" type="pres">
      <dgm:prSet presAssocID="{E2642F65-30FA-4EBE-807E-E7E4E6E2C13E}" presName="parTrans" presStyleCnt="0"/>
      <dgm:spPr/>
    </dgm:pt>
    <dgm:pt modelId="{D388B9F9-E279-4008-AE3E-155978DA40A7}" type="pres">
      <dgm:prSet presAssocID="{F6025F55-7F14-4C90-8FFB-064322EB0855}" presName="node" presStyleLbl="alignAccFollowNode1" presStyleIdx="0" presStyleCnt="2" custScaleX="87423">
        <dgm:presLayoutVars>
          <dgm:bulletEnabled val="1"/>
        </dgm:presLayoutVars>
      </dgm:prSet>
      <dgm:spPr/>
      <dgm:t>
        <a:bodyPr/>
        <a:lstStyle/>
        <a:p>
          <a:endParaRPr lang="en-US"/>
        </a:p>
      </dgm:t>
    </dgm:pt>
    <dgm:pt modelId="{ACD1957B-9ED8-4866-BD16-D6D59AF17D65}" type="pres">
      <dgm:prSet presAssocID="{A21F025A-EE00-4681-9A17-F441AA9AF470}" presName="vSp" presStyleCnt="0"/>
      <dgm:spPr/>
    </dgm:pt>
    <dgm:pt modelId="{0E583378-931D-44AB-B67A-8BAF51FDE0F2}" type="pres">
      <dgm:prSet presAssocID="{0CC51B10-A3B7-44DC-BE3C-5E48ED8CB0A1}" presName="horFlow" presStyleCnt="0"/>
      <dgm:spPr/>
    </dgm:pt>
    <dgm:pt modelId="{4A166C03-97F1-4CEC-A587-A006335B56AB}" type="pres">
      <dgm:prSet presAssocID="{0CC51B10-A3B7-44DC-BE3C-5E48ED8CB0A1}" presName="bigChev" presStyleLbl="node1" presStyleIdx="1" presStyleCnt="2" custLinFactNeighborX="-20625"/>
      <dgm:spPr/>
      <dgm:t>
        <a:bodyPr/>
        <a:lstStyle/>
        <a:p>
          <a:endParaRPr lang="en-US"/>
        </a:p>
      </dgm:t>
    </dgm:pt>
    <dgm:pt modelId="{B38C7FF2-EA5C-4AF1-9D7F-F712283F028D}" type="pres">
      <dgm:prSet presAssocID="{C8C069E0-19F3-4007-BE3E-101B8E2C5486}" presName="parTrans" presStyleCnt="0"/>
      <dgm:spPr/>
    </dgm:pt>
    <dgm:pt modelId="{614DA0F3-B5A5-4B59-B14B-4473DEE6DE79}" type="pres">
      <dgm:prSet presAssocID="{D1D12A36-06C8-4A55-8522-BA68E95FEF16}" presName="node" presStyleLbl="alignAccFollowNode1" presStyleIdx="1" presStyleCnt="2" custScaleX="87423">
        <dgm:presLayoutVars>
          <dgm:bulletEnabled val="1"/>
        </dgm:presLayoutVars>
      </dgm:prSet>
      <dgm:spPr/>
      <dgm:t>
        <a:bodyPr/>
        <a:lstStyle/>
        <a:p>
          <a:endParaRPr lang="en-US"/>
        </a:p>
      </dgm:t>
    </dgm:pt>
  </dgm:ptLst>
  <dgm:cxnLst>
    <dgm:cxn modelId="{5E9FEC3D-7A27-4AB1-820C-10008B247BED}" srcId="{A21F025A-EE00-4681-9A17-F441AA9AF470}" destId="{F6025F55-7F14-4C90-8FFB-064322EB0855}" srcOrd="0" destOrd="0" parTransId="{E2642F65-30FA-4EBE-807E-E7E4E6E2C13E}" sibTransId="{9DEB0F74-98AE-4901-9000-E1D61952E7B9}"/>
    <dgm:cxn modelId="{5C6F1967-750D-4B29-802E-5AD13CA3701A}" type="presOf" srcId="{D1D12A36-06C8-4A55-8522-BA68E95FEF16}" destId="{614DA0F3-B5A5-4B59-B14B-4473DEE6DE79}" srcOrd="0" destOrd="0" presId="urn:microsoft.com/office/officeart/2005/8/layout/lProcess3"/>
    <dgm:cxn modelId="{72912CFD-7EEA-4F92-994B-2922E0C62DFC}" type="presOf" srcId="{F6025F55-7F14-4C90-8FFB-064322EB0855}" destId="{D388B9F9-E279-4008-AE3E-155978DA40A7}" srcOrd="0" destOrd="0" presId="urn:microsoft.com/office/officeart/2005/8/layout/lProcess3"/>
    <dgm:cxn modelId="{D663A474-0630-480A-95FF-00A897356FEF}" srcId="{56FACDFC-7F79-469B-8A85-D69C55D73B76}" destId="{0CC51B10-A3B7-44DC-BE3C-5E48ED8CB0A1}" srcOrd="1" destOrd="0" parTransId="{0B33A8C1-5738-47A8-83EC-0C194A7D8322}" sibTransId="{CEBA05E7-AE3C-450B-9314-C75994FF849B}"/>
    <dgm:cxn modelId="{DF077B2E-A0E2-479E-A7D8-34C5E8EAEF5D}" type="presOf" srcId="{A21F025A-EE00-4681-9A17-F441AA9AF470}" destId="{A1FB7124-89E2-4EC7-BF09-7FD3D3970300}" srcOrd="0" destOrd="0" presId="urn:microsoft.com/office/officeart/2005/8/layout/lProcess3"/>
    <dgm:cxn modelId="{1ED215F1-15EA-4182-BE26-794BED59A354}" type="presOf" srcId="{56FACDFC-7F79-469B-8A85-D69C55D73B76}" destId="{71769E37-6E80-45E9-B626-811C4415A85B}" srcOrd="0" destOrd="0" presId="urn:microsoft.com/office/officeart/2005/8/layout/lProcess3"/>
    <dgm:cxn modelId="{EADFEC32-491E-48B0-9CB5-C07E3BECBCBA}" srcId="{0CC51B10-A3B7-44DC-BE3C-5E48ED8CB0A1}" destId="{D1D12A36-06C8-4A55-8522-BA68E95FEF16}" srcOrd="0" destOrd="0" parTransId="{C8C069E0-19F3-4007-BE3E-101B8E2C5486}" sibTransId="{B6262491-481D-4BEE-81E1-F4A0CE9D96AA}"/>
    <dgm:cxn modelId="{02C832B3-C3EA-4BAA-AC97-7B8B0712CBC1}" type="presOf" srcId="{0CC51B10-A3B7-44DC-BE3C-5E48ED8CB0A1}" destId="{4A166C03-97F1-4CEC-A587-A006335B56AB}" srcOrd="0" destOrd="0" presId="urn:microsoft.com/office/officeart/2005/8/layout/lProcess3"/>
    <dgm:cxn modelId="{1D85A30E-B127-433B-BC50-A528C3AE9EC0}" srcId="{56FACDFC-7F79-469B-8A85-D69C55D73B76}" destId="{A21F025A-EE00-4681-9A17-F441AA9AF470}" srcOrd="0" destOrd="0" parTransId="{C149C163-B1E9-44EE-9B09-AB1DC85A9302}" sibTransId="{52AF6779-A6BF-40FD-8D54-6D8DBAF6250B}"/>
    <dgm:cxn modelId="{12ABA510-C582-49B8-B033-C846872B129C}" type="presParOf" srcId="{71769E37-6E80-45E9-B626-811C4415A85B}" destId="{E7941504-5961-44F4-BD80-BD6C9C803E3C}" srcOrd="0" destOrd="0" presId="urn:microsoft.com/office/officeart/2005/8/layout/lProcess3"/>
    <dgm:cxn modelId="{5714A1D8-62F6-4916-9FF1-EFAD06E805F4}" type="presParOf" srcId="{E7941504-5961-44F4-BD80-BD6C9C803E3C}" destId="{A1FB7124-89E2-4EC7-BF09-7FD3D3970300}" srcOrd="0" destOrd="0" presId="urn:microsoft.com/office/officeart/2005/8/layout/lProcess3"/>
    <dgm:cxn modelId="{7F4895E0-4748-4708-B10A-F67895470A0E}" type="presParOf" srcId="{E7941504-5961-44F4-BD80-BD6C9C803E3C}" destId="{C61BD16F-C451-4FB9-91EF-91AD79261484}" srcOrd="1" destOrd="0" presId="urn:microsoft.com/office/officeart/2005/8/layout/lProcess3"/>
    <dgm:cxn modelId="{5E636744-0D13-4EBB-937F-CB9C0E06DEB4}" type="presParOf" srcId="{E7941504-5961-44F4-BD80-BD6C9C803E3C}" destId="{D388B9F9-E279-4008-AE3E-155978DA40A7}" srcOrd="2" destOrd="0" presId="urn:microsoft.com/office/officeart/2005/8/layout/lProcess3"/>
    <dgm:cxn modelId="{D7C6A779-4DDB-453D-8BC7-1D5F2C0522BA}" type="presParOf" srcId="{71769E37-6E80-45E9-B626-811C4415A85B}" destId="{ACD1957B-9ED8-4866-BD16-D6D59AF17D65}" srcOrd="1" destOrd="0" presId="urn:microsoft.com/office/officeart/2005/8/layout/lProcess3"/>
    <dgm:cxn modelId="{A4B45264-8A0F-4DA6-9602-1686F6EFD59F}" type="presParOf" srcId="{71769E37-6E80-45E9-B626-811C4415A85B}" destId="{0E583378-931D-44AB-B67A-8BAF51FDE0F2}" srcOrd="2" destOrd="0" presId="urn:microsoft.com/office/officeart/2005/8/layout/lProcess3"/>
    <dgm:cxn modelId="{E6EC84C7-EDAE-4E97-89A6-73887CFC681D}" type="presParOf" srcId="{0E583378-931D-44AB-B67A-8BAF51FDE0F2}" destId="{4A166C03-97F1-4CEC-A587-A006335B56AB}" srcOrd="0" destOrd="0" presId="urn:microsoft.com/office/officeart/2005/8/layout/lProcess3"/>
    <dgm:cxn modelId="{71254D53-5019-47AB-A131-85850CA1637B}" type="presParOf" srcId="{0E583378-931D-44AB-B67A-8BAF51FDE0F2}" destId="{B38C7FF2-EA5C-4AF1-9D7F-F712283F028D}" srcOrd="1" destOrd="0" presId="urn:microsoft.com/office/officeart/2005/8/layout/lProcess3"/>
    <dgm:cxn modelId="{F6A26632-1275-49AF-9402-4ADCECDDA983}" type="presParOf" srcId="{0E583378-931D-44AB-B67A-8BAF51FDE0F2}" destId="{614DA0F3-B5A5-4B59-B14B-4473DEE6DE79}" srcOrd="2" destOrd="0" presId="urn:microsoft.com/office/officeart/2005/8/layout/lProcess3"/>
  </dgm:cxnLst>
  <dgm:bg/>
  <dgm:whole/>
</dgm:dataModel>
</file>

<file path=ppt/diagrams/data9.xml><?xml version="1.0" encoding="utf-8"?>
<dgm:dataModel xmlns:dgm="http://schemas.openxmlformats.org/drawingml/2006/diagram" xmlns:a="http://schemas.openxmlformats.org/drawingml/2006/main">
  <dgm:ptLst>
    <dgm:pt modelId="{371155AC-5B34-4AD7-BF79-3A312EBF511E}" type="doc">
      <dgm:prSet loTypeId="urn:microsoft.com/office/officeart/2005/8/layout/chevron1" loCatId="process" qsTypeId="urn:microsoft.com/office/officeart/2005/8/quickstyle/simple1" qsCatId="simple" csTypeId="urn:microsoft.com/office/officeart/2005/8/colors/accent1_2" csCatId="accent1" phldr="1"/>
      <dgm:spPr/>
    </dgm:pt>
    <dgm:pt modelId="{486E6F4D-6E20-40F7-AEF2-7EE361D06FF9}">
      <dgm:prSet phldrT="[Κείμενο]" custT="1"/>
      <dgm:spPr/>
      <dgm:t>
        <a:bodyPr/>
        <a:lstStyle/>
        <a:p>
          <a:r>
            <a:rPr lang="el-GR" sz="3000" b="1" dirty="0" smtClean="0"/>
            <a:t>ΕΥΧΑΡΙΣΤΩ ΓΙΑ ΤΗΝ ΠΡΟΣΟΧΗ ΣΑΣ</a:t>
          </a:r>
          <a:endParaRPr lang="en-US" sz="3000" b="1" dirty="0"/>
        </a:p>
      </dgm:t>
    </dgm:pt>
    <dgm:pt modelId="{AB4C76D1-C432-4A2E-BF11-981025A6140A}" type="parTrans" cxnId="{D3082BF7-9E8F-4177-A2D6-D4F85FDF1507}">
      <dgm:prSet/>
      <dgm:spPr/>
      <dgm:t>
        <a:bodyPr/>
        <a:lstStyle/>
        <a:p>
          <a:endParaRPr lang="en-US"/>
        </a:p>
      </dgm:t>
    </dgm:pt>
    <dgm:pt modelId="{F92CB3B8-F7AD-4A48-B103-366C241E2680}" type="sibTrans" cxnId="{D3082BF7-9E8F-4177-A2D6-D4F85FDF1507}">
      <dgm:prSet/>
      <dgm:spPr/>
      <dgm:t>
        <a:bodyPr/>
        <a:lstStyle/>
        <a:p>
          <a:endParaRPr lang="en-US"/>
        </a:p>
      </dgm:t>
    </dgm:pt>
    <dgm:pt modelId="{61B0F842-6312-4892-9C34-7631A5706AF1}" type="pres">
      <dgm:prSet presAssocID="{371155AC-5B34-4AD7-BF79-3A312EBF511E}" presName="Name0" presStyleCnt="0">
        <dgm:presLayoutVars>
          <dgm:dir/>
          <dgm:animLvl val="lvl"/>
          <dgm:resizeHandles val="exact"/>
        </dgm:presLayoutVars>
      </dgm:prSet>
      <dgm:spPr/>
    </dgm:pt>
    <dgm:pt modelId="{034C23DC-1ADB-44DF-A72E-ABE74DAF7B42}" type="pres">
      <dgm:prSet presAssocID="{486E6F4D-6E20-40F7-AEF2-7EE361D06FF9}" presName="parTxOnly" presStyleLbl="node1" presStyleIdx="0" presStyleCnt="1" custLinFactNeighborX="-919">
        <dgm:presLayoutVars>
          <dgm:chMax val="0"/>
          <dgm:chPref val="0"/>
          <dgm:bulletEnabled val="1"/>
        </dgm:presLayoutVars>
      </dgm:prSet>
      <dgm:spPr/>
      <dgm:t>
        <a:bodyPr/>
        <a:lstStyle/>
        <a:p>
          <a:endParaRPr lang="en-US"/>
        </a:p>
      </dgm:t>
    </dgm:pt>
  </dgm:ptLst>
  <dgm:cxnLst>
    <dgm:cxn modelId="{D3082BF7-9E8F-4177-A2D6-D4F85FDF1507}" srcId="{371155AC-5B34-4AD7-BF79-3A312EBF511E}" destId="{486E6F4D-6E20-40F7-AEF2-7EE361D06FF9}" srcOrd="0" destOrd="0" parTransId="{AB4C76D1-C432-4A2E-BF11-981025A6140A}" sibTransId="{F92CB3B8-F7AD-4A48-B103-366C241E2680}"/>
    <dgm:cxn modelId="{4B8593E0-7CBA-4249-AD4C-809549C9E3ED}" type="presOf" srcId="{486E6F4D-6E20-40F7-AEF2-7EE361D06FF9}" destId="{034C23DC-1ADB-44DF-A72E-ABE74DAF7B42}" srcOrd="0" destOrd="0" presId="urn:microsoft.com/office/officeart/2005/8/layout/chevron1"/>
    <dgm:cxn modelId="{42B54771-E1FB-4796-A671-95AFA128A9EA}" type="presOf" srcId="{371155AC-5B34-4AD7-BF79-3A312EBF511E}" destId="{61B0F842-6312-4892-9C34-7631A5706AF1}" srcOrd="0" destOrd="0" presId="urn:microsoft.com/office/officeart/2005/8/layout/chevron1"/>
    <dgm:cxn modelId="{1E9958B3-5DD2-4538-B348-54C15EEC2A2D}" type="presParOf" srcId="{61B0F842-6312-4892-9C34-7631A5706AF1}" destId="{034C23DC-1ADB-44DF-A72E-ABE74DAF7B42}" srcOrd="0" destOrd="0" presId="urn:microsoft.com/office/officeart/2005/8/layout/chevron1"/>
  </dgm:cxnLst>
  <dgm:bg/>
  <dgm:whole/>
</dgm:dataModel>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5.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7.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2 - Θέση ημερομηνίας"/>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7C7C2739-E3E4-4025-A851-98DF5B537142}" type="datetimeFigureOut">
              <a:rPr lang="en-US" smtClean="0"/>
              <a:pPr/>
              <a:t>12/13/2016</a:t>
            </a:fld>
            <a:endParaRPr lang="en-US"/>
          </a:p>
        </p:txBody>
      </p:sp>
      <p:sp>
        <p:nvSpPr>
          <p:cNvPr id="4" name="3 - Θέση εικόνας διαφάνειας"/>
          <p:cNvSpPr>
            <a:spLocks noGrp="1" noRot="1" noChangeAspect="1"/>
          </p:cNvSpPr>
          <p:nvPr>
            <p:ph type="sldImg" idx="2"/>
          </p:nvPr>
        </p:nvSpPr>
        <p:spPr>
          <a:xfrm>
            <a:off x="2547938" y="514350"/>
            <a:ext cx="4048125"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4 - Θέση σημειώσεων"/>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6" name="5 - Θέση υποσέλιδου"/>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7" name="6 - Θέση αριθμού διαφάνειας"/>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02B7AE7D-4653-4BF2-995D-4C3D997356F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n-US" dirty="0"/>
          </a:p>
        </p:txBody>
      </p:sp>
      <p:sp>
        <p:nvSpPr>
          <p:cNvPr id="4" name="3 - Θέση αριθμού διαφάνειας"/>
          <p:cNvSpPr>
            <a:spLocks noGrp="1"/>
          </p:cNvSpPr>
          <p:nvPr>
            <p:ph type="sldNum" sz="quarter" idx="10"/>
          </p:nvPr>
        </p:nvSpPr>
        <p:spPr/>
        <p:txBody>
          <a:bodyPr/>
          <a:lstStyle/>
          <a:p>
            <a:fld id="{02B7AE7D-4653-4BF2-995D-4C3D997356FE}"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810107" y="2130425"/>
            <a:ext cx="9181148" cy="1470024"/>
          </a:xfrm>
        </p:spPr>
        <p:txBody>
          <a:bodyPr/>
          <a:lstStyle/>
          <a:p>
            <a:r>
              <a:rPr lang="el-GR" smtClean="0"/>
              <a:t>Kλικ για επεξεργασία του τίτλου</a:t>
            </a:r>
            <a:endParaRPr lang="en-US"/>
          </a:p>
        </p:txBody>
      </p:sp>
      <p:sp>
        <p:nvSpPr>
          <p:cNvPr id="3" name="2 - Υπότιτλος"/>
          <p:cNvSpPr>
            <a:spLocks noGrp="1"/>
          </p:cNvSpPr>
          <p:nvPr>
            <p:ph type="subTitle" idx="1"/>
          </p:nvPr>
        </p:nvSpPr>
        <p:spPr>
          <a:xfrm>
            <a:off x="1620206" y="3886200"/>
            <a:ext cx="7560945" cy="1752600"/>
          </a:xfrm>
        </p:spPr>
        <p:txBody>
          <a:bodyPr/>
          <a:lstStyle>
            <a:lvl1pPr marL="0" indent="0" algn="ctr">
              <a:buNone/>
              <a:defRPr>
                <a:solidFill>
                  <a:schemeClr val="tx1">
                    <a:tint val="75000"/>
                  </a:schemeClr>
                </a:solidFill>
              </a:defRPr>
            </a:lvl1pPr>
            <a:lvl2pPr marL="457002" indent="0" algn="ctr">
              <a:buNone/>
              <a:defRPr>
                <a:solidFill>
                  <a:schemeClr val="tx1">
                    <a:tint val="75000"/>
                  </a:schemeClr>
                </a:solidFill>
              </a:defRPr>
            </a:lvl2pPr>
            <a:lvl3pPr marL="914001" indent="0" algn="ctr">
              <a:buNone/>
              <a:defRPr>
                <a:solidFill>
                  <a:schemeClr val="tx1">
                    <a:tint val="75000"/>
                  </a:schemeClr>
                </a:solidFill>
              </a:defRPr>
            </a:lvl3pPr>
            <a:lvl4pPr marL="1371002" indent="0" algn="ctr">
              <a:buNone/>
              <a:defRPr>
                <a:solidFill>
                  <a:schemeClr val="tx1">
                    <a:tint val="75000"/>
                  </a:schemeClr>
                </a:solidFill>
              </a:defRPr>
            </a:lvl4pPr>
            <a:lvl5pPr marL="1828004" indent="0" algn="ctr">
              <a:buNone/>
              <a:defRPr>
                <a:solidFill>
                  <a:schemeClr val="tx1">
                    <a:tint val="75000"/>
                  </a:schemeClr>
                </a:solidFill>
              </a:defRPr>
            </a:lvl5pPr>
            <a:lvl6pPr marL="2285003" indent="0" algn="ctr">
              <a:buNone/>
              <a:defRPr>
                <a:solidFill>
                  <a:schemeClr val="tx1">
                    <a:tint val="75000"/>
                  </a:schemeClr>
                </a:solidFill>
              </a:defRPr>
            </a:lvl6pPr>
            <a:lvl7pPr marL="2742004" indent="0" algn="ctr">
              <a:buNone/>
              <a:defRPr>
                <a:solidFill>
                  <a:schemeClr val="tx1">
                    <a:tint val="75000"/>
                  </a:schemeClr>
                </a:solidFill>
              </a:defRPr>
            </a:lvl7pPr>
            <a:lvl8pPr marL="3199006" indent="0" algn="ctr">
              <a:buNone/>
              <a:defRPr>
                <a:solidFill>
                  <a:schemeClr val="tx1">
                    <a:tint val="75000"/>
                  </a:schemeClr>
                </a:solidFill>
              </a:defRPr>
            </a:lvl8pPr>
            <a:lvl9pPr marL="3656006"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n-US"/>
          </a:p>
        </p:txBody>
      </p:sp>
      <p:sp>
        <p:nvSpPr>
          <p:cNvPr id="4" name="3 - Θέση ημερομηνίας"/>
          <p:cNvSpPr>
            <a:spLocks noGrp="1"/>
          </p:cNvSpPr>
          <p:nvPr>
            <p:ph type="dt" sz="half" idx="10"/>
          </p:nvPr>
        </p:nvSpPr>
        <p:spPr/>
        <p:txBody>
          <a:bodyPr/>
          <a:lstStyle/>
          <a:p>
            <a:fld id="{783943A7-B83F-49ED-B94C-38B9738508CF}" type="datetimeFigureOut">
              <a:rPr lang="en-US" smtClean="0"/>
              <a:pPr/>
              <a:t>12/13/2016</a:t>
            </a:fld>
            <a:endParaRPr lang="en-US"/>
          </a:p>
        </p:txBody>
      </p:sp>
      <p:sp>
        <p:nvSpPr>
          <p:cNvPr id="5" name="4 - Θέση υποσέλιδου"/>
          <p:cNvSpPr>
            <a:spLocks noGrp="1"/>
          </p:cNvSpPr>
          <p:nvPr>
            <p:ph type="ftr" sz="quarter" idx="11"/>
          </p:nvPr>
        </p:nvSpPr>
        <p:spPr/>
        <p:txBody>
          <a:bodyPr/>
          <a:lstStyle/>
          <a:p>
            <a:endParaRPr lang="en-US"/>
          </a:p>
        </p:txBody>
      </p:sp>
      <p:sp>
        <p:nvSpPr>
          <p:cNvPr id="6" name="5 - Θέση αριθμού διαφάνειας"/>
          <p:cNvSpPr>
            <a:spLocks noGrp="1"/>
          </p:cNvSpPr>
          <p:nvPr>
            <p:ph type="sldNum" sz="quarter" idx="12"/>
          </p:nvPr>
        </p:nvSpPr>
        <p:spPr/>
        <p:txBody>
          <a:bodyPr/>
          <a:lstStyle/>
          <a:p>
            <a:fld id="{871015C7-1A74-410E-AD14-034CAABA64A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3 - Θέση ημερομηνίας"/>
          <p:cNvSpPr>
            <a:spLocks noGrp="1"/>
          </p:cNvSpPr>
          <p:nvPr>
            <p:ph type="dt" sz="half" idx="10"/>
          </p:nvPr>
        </p:nvSpPr>
        <p:spPr/>
        <p:txBody>
          <a:bodyPr/>
          <a:lstStyle/>
          <a:p>
            <a:fld id="{783943A7-B83F-49ED-B94C-38B9738508CF}" type="datetimeFigureOut">
              <a:rPr lang="en-US" smtClean="0"/>
              <a:pPr/>
              <a:t>12/13/2016</a:t>
            </a:fld>
            <a:endParaRPr lang="en-US"/>
          </a:p>
        </p:txBody>
      </p:sp>
      <p:sp>
        <p:nvSpPr>
          <p:cNvPr id="5" name="4 - Θέση υποσέλιδου"/>
          <p:cNvSpPr>
            <a:spLocks noGrp="1"/>
          </p:cNvSpPr>
          <p:nvPr>
            <p:ph type="ftr" sz="quarter" idx="11"/>
          </p:nvPr>
        </p:nvSpPr>
        <p:spPr/>
        <p:txBody>
          <a:bodyPr/>
          <a:lstStyle/>
          <a:p>
            <a:endParaRPr lang="en-US"/>
          </a:p>
        </p:txBody>
      </p:sp>
      <p:sp>
        <p:nvSpPr>
          <p:cNvPr id="6" name="5 - Θέση αριθμού διαφάνειας"/>
          <p:cNvSpPr>
            <a:spLocks noGrp="1"/>
          </p:cNvSpPr>
          <p:nvPr>
            <p:ph type="sldNum" sz="quarter" idx="12"/>
          </p:nvPr>
        </p:nvSpPr>
        <p:spPr/>
        <p:txBody>
          <a:bodyPr/>
          <a:lstStyle/>
          <a:p>
            <a:fld id="{871015C7-1A74-410E-AD14-034CAABA64A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7830979" y="274639"/>
            <a:ext cx="2430304" cy="5851524"/>
          </a:xfrm>
        </p:spPr>
        <p:txBody>
          <a:bodyPr vert="eaVert"/>
          <a:lstStyle/>
          <a:p>
            <a:r>
              <a:rPr lang="el-GR" smtClean="0"/>
              <a:t>Kλικ για επεξεργασία του τίτλου</a:t>
            </a:r>
            <a:endParaRPr lang="en-US"/>
          </a:p>
        </p:txBody>
      </p:sp>
      <p:sp>
        <p:nvSpPr>
          <p:cNvPr id="3" name="2 - Θέση κατακόρυφου κειμένου"/>
          <p:cNvSpPr>
            <a:spLocks noGrp="1"/>
          </p:cNvSpPr>
          <p:nvPr>
            <p:ph type="body" orient="vert" idx="1"/>
          </p:nvPr>
        </p:nvSpPr>
        <p:spPr>
          <a:xfrm>
            <a:off x="540069" y="274639"/>
            <a:ext cx="7110889" cy="5851524"/>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3 - Θέση ημερομηνίας"/>
          <p:cNvSpPr>
            <a:spLocks noGrp="1"/>
          </p:cNvSpPr>
          <p:nvPr>
            <p:ph type="dt" sz="half" idx="10"/>
          </p:nvPr>
        </p:nvSpPr>
        <p:spPr/>
        <p:txBody>
          <a:bodyPr/>
          <a:lstStyle/>
          <a:p>
            <a:fld id="{783943A7-B83F-49ED-B94C-38B9738508CF}" type="datetimeFigureOut">
              <a:rPr lang="en-US" smtClean="0"/>
              <a:pPr/>
              <a:t>12/13/2016</a:t>
            </a:fld>
            <a:endParaRPr lang="en-US"/>
          </a:p>
        </p:txBody>
      </p:sp>
      <p:sp>
        <p:nvSpPr>
          <p:cNvPr id="5" name="4 - Θέση υποσέλιδου"/>
          <p:cNvSpPr>
            <a:spLocks noGrp="1"/>
          </p:cNvSpPr>
          <p:nvPr>
            <p:ph type="ftr" sz="quarter" idx="11"/>
          </p:nvPr>
        </p:nvSpPr>
        <p:spPr/>
        <p:txBody>
          <a:bodyPr/>
          <a:lstStyle/>
          <a:p>
            <a:endParaRPr lang="en-US"/>
          </a:p>
        </p:txBody>
      </p:sp>
      <p:sp>
        <p:nvSpPr>
          <p:cNvPr id="6" name="5 - Θέση αριθμού διαφάνειας"/>
          <p:cNvSpPr>
            <a:spLocks noGrp="1"/>
          </p:cNvSpPr>
          <p:nvPr>
            <p:ph type="sldNum" sz="quarter" idx="12"/>
          </p:nvPr>
        </p:nvSpPr>
        <p:spPr/>
        <p:txBody>
          <a:bodyPr/>
          <a:lstStyle/>
          <a:p>
            <a:fld id="{871015C7-1A74-410E-AD14-034CAABA64A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3 - Θέση ημερομηνίας"/>
          <p:cNvSpPr>
            <a:spLocks noGrp="1"/>
          </p:cNvSpPr>
          <p:nvPr>
            <p:ph type="dt" sz="half" idx="10"/>
          </p:nvPr>
        </p:nvSpPr>
        <p:spPr/>
        <p:txBody>
          <a:bodyPr/>
          <a:lstStyle/>
          <a:p>
            <a:fld id="{783943A7-B83F-49ED-B94C-38B9738508CF}" type="datetimeFigureOut">
              <a:rPr lang="en-US" smtClean="0"/>
              <a:pPr/>
              <a:t>12/13/2016</a:t>
            </a:fld>
            <a:endParaRPr lang="en-US"/>
          </a:p>
        </p:txBody>
      </p:sp>
      <p:sp>
        <p:nvSpPr>
          <p:cNvPr id="5" name="4 - Θέση υποσέλιδου"/>
          <p:cNvSpPr>
            <a:spLocks noGrp="1"/>
          </p:cNvSpPr>
          <p:nvPr>
            <p:ph type="ftr" sz="quarter" idx="11"/>
          </p:nvPr>
        </p:nvSpPr>
        <p:spPr/>
        <p:txBody>
          <a:bodyPr/>
          <a:lstStyle/>
          <a:p>
            <a:endParaRPr lang="en-US"/>
          </a:p>
        </p:txBody>
      </p:sp>
      <p:sp>
        <p:nvSpPr>
          <p:cNvPr id="6" name="5 - Θέση αριθμού διαφάνειας"/>
          <p:cNvSpPr>
            <a:spLocks noGrp="1"/>
          </p:cNvSpPr>
          <p:nvPr>
            <p:ph type="sldNum" sz="quarter" idx="12"/>
          </p:nvPr>
        </p:nvSpPr>
        <p:spPr/>
        <p:txBody>
          <a:bodyPr/>
          <a:lstStyle/>
          <a:p>
            <a:fld id="{871015C7-1A74-410E-AD14-034CAABA64A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853236" y="4406904"/>
            <a:ext cx="9181148" cy="1362075"/>
          </a:xfrm>
        </p:spPr>
        <p:txBody>
          <a:bodyPr anchor="t"/>
          <a:lstStyle>
            <a:lvl1pPr algn="l">
              <a:defRPr sz="4000" b="1" cap="all"/>
            </a:lvl1pPr>
          </a:lstStyle>
          <a:p>
            <a:r>
              <a:rPr lang="el-GR" smtClean="0"/>
              <a:t>Kλικ για επεξεργασία του τίτλου</a:t>
            </a:r>
            <a:endParaRPr lang="en-US"/>
          </a:p>
        </p:txBody>
      </p:sp>
      <p:sp>
        <p:nvSpPr>
          <p:cNvPr id="3" name="2 - Θέση κειμένου"/>
          <p:cNvSpPr>
            <a:spLocks noGrp="1"/>
          </p:cNvSpPr>
          <p:nvPr>
            <p:ph type="body" idx="1"/>
          </p:nvPr>
        </p:nvSpPr>
        <p:spPr>
          <a:xfrm>
            <a:off x="853236" y="2906718"/>
            <a:ext cx="9181148" cy="1500187"/>
          </a:xfrm>
        </p:spPr>
        <p:txBody>
          <a:bodyPr anchor="b"/>
          <a:lstStyle>
            <a:lvl1pPr marL="0" indent="0">
              <a:buNone/>
              <a:defRPr sz="2000">
                <a:solidFill>
                  <a:schemeClr val="tx1">
                    <a:tint val="75000"/>
                  </a:schemeClr>
                </a:solidFill>
              </a:defRPr>
            </a:lvl1pPr>
            <a:lvl2pPr marL="457002" indent="0">
              <a:buNone/>
              <a:defRPr sz="1800">
                <a:solidFill>
                  <a:schemeClr val="tx1">
                    <a:tint val="75000"/>
                  </a:schemeClr>
                </a:solidFill>
              </a:defRPr>
            </a:lvl2pPr>
            <a:lvl3pPr marL="914001" indent="0">
              <a:buNone/>
              <a:defRPr sz="1600">
                <a:solidFill>
                  <a:schemeClr val="tx1">
                    <a:tint val="75000"/>
                  </a:schemeClr>
                </a:solidFill>
              </a:defRPr>
            </a:lvl3pPr>
            <a:lvl4pPr marL="1371002" indent="0">
              <a:buNone/>
              <a:defRPr sz="1400">
                <a:solidFill>
                  <a:schemeClr val="tx1">
                    <a:tint val="75000"/>
                  </a:schemeClr>
                </a:solidFill>
              </a:defRPr>
            </a:lvl4pPr>
            <a:lvl5pPr marL="1828004" indent="0">
              <a:buNone/>
              <a:defRPr sz="1400">
                <a:solidFill>
                  <a:schemeClr val="tx1">
                    <a:tint val="75000"/>
                  </a:schemeClr>
                </a:solidFill>
              </a:defRPr>
            </a:lvl5pPr>
            <a:lvl6pPr marL="2285003" indent="0">
              <a:buNone/>
              <a:defRPr sz="1400">
                <a:solidFill>
                  <a:schemeClr val="tx1">
                    <a:tint val="75000"/>
                  </a:schemeClr>
                </a:solidFill>
              </a:defRPr>
            </a:lvl6pPr>
            <a:lvl7pPr marL="2742004" indent="0">
              <a:buNone/>
              <a:defRPr sz="1400">
                <a:solidFill>
                  <a:schemeClr val="tx1">
                    <a:tint val="75000"/>
                  </a:schemeClr>
                </a:solidFill>
              </a:defRPr>
            </a:lvl7pPr>
            <a:lvl8pPr marL="3199006" indent="0">
              <a:buNone/>
              <a:defRPr sz="1400">
                <a:solidFill>
                  <a:schemeClr val="tx1">
                    <a:tint val="75000"/>
                  </a:schemeClr>
                </a:solidFill>
              </a:defRPr>
            </a:lvl8pPr>
            <a:lvl9pPr marL="3656006"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783943A7-B83F-49ED-B94C-38B9738508CF}" type="datetimeFigureOut">
              <a:rPr lang="en-US" smtClean="0"/>
              <a:pPr/>
              <a:t>12/13/2016</a:t>
            </a:fld>
            <a:endParaRPr lang="en-US"/>
          </a:p>
        </p:txBody>
      </p:sp>
      <p:sp>
        <p:nvSpPr>
          <p:cNvPr id="5" name="4 - Θέση υποσέλιδου"/>
          <p:cNvSpPr>
            <a:spLocks noGrp="1"/>
          </p:cNvSpPr>
          <p:nvPr>
            <p:ph type="ftr" sz="quarter" idx="11"/>
          </p:nvPr>
        </p:nvSpPr>
        <p:spPr/>
        <p:txBody>
          <a:bodyPr/>
          <a:lstStyle/>
          <a:p>
            <a:endParaRPr lang="en-US"/>
          </a:p>
        </p:txBody>
      </p:sp>
      <p:sp>
        <p:nvSpPr>
          <p:cNvPr id="6" name="5 - Θέση αριθμού διαφάνειας"/>
          <p:cNvSpPr>
            <a:spLocks noGrp="1"/>
          </p:cNvSpPr>
          <p:nvPr>
            <p:ph type="sldNum" sz="quarter" idx="12"/>
          </p:nvPr>
        </p:nvSpPr>
        <p:spPr/>
        <p:txBody>
          <a:bodyPr/>
          <a:lstStyle/>
          <a:p>
            <a:fld id="{871015C7-1A74-410E-AD14-034CAABA64A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2 - Θέση περιεχομένου"/>
          <p:cNvSpPr>
            <a:spLocks noGrp="1"/>
          </p:cNvSpPr>
          <p:nvPr>
            <p:ph sz="half" idx="1"/>
          </p:nvPr>
        </p:nvSpPr>
        <p:spPr>
          <a:xfrm>
            <a:off x="540068" y="1600201"/>
            <a:ext cx="4770596" cy="4525964"/>
          </a:xfrm>
        </p:spPr>
        <p:txBody>
          <a:bodyPr/>
          <a:lstStyle>
            <a:lvl1pPr>
              <a:defRPr sz="2800"/>
            </a:lvl1pPr>
            <a:lvl2pPr>
              <a:defRPr sz="25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3 - Θέση περιεχομένου"/>
          <p:cNvSpPr>
            <a:spLocks noGrp="1"/>
          </p:cNvSpPr>
          <p:nvPr>
            <p:ph sz="half" idx="2"/>
          </p:nvPr>
        </p:nvSpPr>
        <p:spPr>
          <a:xfrm>
            <a:off x="5490691" y="1600201"/>
            <a:ext cx="4770596" cy="4525964"/>
          </a:xfrm>
        </p:spPr>
        <p:txBody>
          <a:bodyPr/>
          <a:lstStyle>
            <a:lvl1pPr>
              <a:defRPr sz="2800"/>
            </a:lvl1pPr>
            <a:lvl2pPr>
              <a:defRPr sz="25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4 - Θέση ημερομηνίας"/>
          <p:cNvSpPr>
            <a:spLocks noGrp="1"/>
          </p:cNvSpPr>
          <p:nvPr>
            <p:ph type="dt" sz="half" idx="10"/>
          </p:nvPr>
        </p:nvSpPr>
        <p:spPr/>
        <p:txBody>
          <a:bodyPr/>
          <a:lstStyle/>
          <a:p>
            <a:fld id="{783943A7-B83F-49ED-B94C-38B9738508CF}" type="datetimeFigureOut">
              <a:rPr lang="en-US" smtClean="0"/>
              <a:pPr/>
              <a:t>12/13/2016</a:t>
            </a:fld>
            <a:endParaRPr lang="en-US"/>
          </a:p>
        </p:txBody>
      </p:sp>
      <p:sp>
        <p:nvSpPr>
          <p:cNvPr id="6" name="5 - Θέση υποσέλιδου"/>
          <p:cNvSpPr>
            <a:spLocks noGrp="1"/>
          </p:cNvSpPr>
          <p:nvPr>
            <p:ph type="ftr" sz="quarter" idx="11"/>
          </p:nvPr>
        </p:nvSpPr>
        <p:spPr/>
        <p:txBody>
          <a:bodyPr/>
          <a:lstStyle/>
          <a:p>
            <a:endParaRPr lang="en-US"/>
          </a:p>
        </p:txBody>
      </p:sp>
      <p:sp>
        <p:nvSpPr>
          <p:cNvPr id="7" name="6 - Θέση αριθμού διαφάνειας"/>
          <p:cNvSpPr>
            <a:spLocks noGrp="1"/>
          </p:cNvSpPr>
          <p:nvPr>
            <p:ph type="sldNum" sz="quarter" idx="12"/>
          </p:nvPr>
        </p:nvSpPr>
        <p:spPr/>
        <p:txBody>
          <a:bodyPr/>
          <a:lstStyle/>
          <a:p>
            <a:fld id="{871015C7-1A74-410E-AD14-034CAABA64A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n-US"/>
          </a:p>
        </p:txBody>
      </p:sp>
      <p:sp>
        <p:nvSpPr>
          <p:cNvPr id="3" name="2 - Θέση κειμένου"/>
          <p:cNvSpPr>
            <a:spLocks noGrp="1"/>
          </p:cNvSpPr>
          <p:nvPr>
            <p:ph type="body" idx="1"/>
          </p:nvPr>
        </p:nvSpPr>
        <p:spPr>
          <a:xfrm>
            <a:off x="540069" y="1535123"/>
            <a:ext cx="4772472" cy="639761"/>
          </a:xfrm>
        </p:spPr>
        <p:txBody>
          <a:bodyPr anchor="b"/>
          <a:lstStyle>
            <a:lvl1pPr marL="0" indent="0">
              <a:buNone/>
              <a:defRPr sz="2500" b="1"/>
            </a:lvl1pPr>
            <a:lvl2pPr marL="457002" indent="0">
              <a:buNone/>
              <a:defRPr sz="2000" b="1"/>
            </a:lvl2pPr>
            <a:lvl3pPr marL="914001" indent="0">
              <a:buNone/>
              <a:defRPr sz="1800" b="1"/>
            </a:lvl3pPr>
            <a:lvl4pPr marL="1371002" indent="0">
              <a:buNone/>
              <a:defRPr sz="1600" b="1"/>
            </a:lvl4pPr>
            <a:lvl5pPr marL="1828004" indent="0">
              <a:buNone/>
              <a:defRPr sz="1600" b="1"/>
            </a:lvl5pPr>
            <a:lvl6pPr marL="2285003" indent="0">
              <a:buNone/>
              <a:defRPr sz="1600" b="1"/>
            </a:lvl6pPr>
            <a:lvl7pPr marL="2742004" indent="0">
              <a:buNone/>
              <a:defRPr sz="1600" b="1"/>
            </a:lvl7pPr>
            <a:lvl8pPr marL="3199006" indent="0">
              <a:buNone/>
              <a:defRPr sz="1600" b="1"/>
            </a:lvl8pPr>
            <a:lvl9pPr marL="3656006"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540069" y="2174876"/>
            <a:ext cx="4772472" cy="3951288"/>
          </a:xfrm>
        </p:spPr>
        <p:txBody>
          <a:bodyPr/>
          <a:lstStyle>
            <a:lvl1pPr>
              <a:defRPr sz="25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4 - Θέση κειμένου"/>
          <p:cNvSpPr>
            <a:spLocks noGrp="1"/>
          </p:cNvSpPr>
          <p:nvPr>
            <p:ph type="body" sz="quarter" idx="3"/>
          </p:nvPr>
        </p:nvSpPr>
        <p:spPr>
          <a:xfrm>
            <a:off x="5486943" y="1535123"/>
            <a:ext cx="4774347" cy="639761"/>
          </a:xfrm>
        </p:spPr>
        <p:txBody>
          <a:bodyPr anchor="b"/>
          <a:lstStyle>
            <a:lvl1pPr marL="0" indent="0">
              <a:buNone/>
              <a:defRPr sz="2500" b="1"/>
            </a:lvl1pPr>
            <a:lvl2pPr marL="457002" indent="0">
              <a:buNone/>
              <a:defRPr sz="2000" b="1"/>
            </a:lvl2pPr>
            <a:lvl3pPr marL="914001" indent="0">
              <a:buNone/>
              <a:defRPr sz="1800" b="1"/>
            </a:lvl3pPr>
            <a:lvl4pPr marL="1371002" indent="0">
              <a:buNone/>
              <a:defRPr sz="1600" b="1"/>
            </a:lvl4pPr>
            <a:lvl5pPr marL="1828004" indent="0">
              <a:buNone/>
              <a:defRPr sz="1600" b="1"/>
            </a:lvl5pPr>
            <a:lvl6pPr marL="2285003" indent="0">
              <a:buNone/>
              <a:defRPr sz="1600" b="1"/>
            </a:lvl6pPr>
            <a:lvl7pPr marL="2742004" indent="0">
              <a:buNone/>
              <a:defRPr sz="1600" b="1"/>
            </a:lvl7pPr>
            <a:lvl8pPr marL="3199006" indent="0">
              <a:buNone/>
              <a:defRPr sz="1600" b="1"/>
            </a:lvl8pPr>
            <a:lvl9pPr marL="3656006"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5486943" y="2174876"/>
            <a:ext cx="4774347" cy="3951288"/>
          </a:xfrm>
        </p:spPr>
        <p:txBody>
          <a:bodyPr/>
          <a:lstStyle>
            <a:lvl1pPr>
              <a:defRPr sz="25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7" name="6 - Θέση ημερομηνίας"/>
          <p:cNvSpPr>
            <a:spLocks noGrp="1"/>
          </p:cNvSpPr>
          <p:nvPr>
            <p:ph type="dt" sz="half" idx="10"/>
          </p:nvPr>
        </p:nvSpPr>
        <p:spPr/>
        <p:txBody>
          <a:bodyPr/>
          <a:lstStyle/>
          <a:p>
            <a:fld id="{783943A7-B83F-49ED-B94C-38B9738508CF}" type="datetimeFigureOut">
              <a:rPr lang="en-US" smtClean="0"/>
              <a:pPr/>
              <a:t>12/13/2016</a:t>
            </a:fld>
            <a:endParaRPr lang="en-US"/>
          </a:p>
        </p:txBody>
      </p:sp>
      <p:sp>
        <p:nvSpPr>
          <p:cNvPr id="8" name="7 - Θέση υποσέλιδου"/>
          <p:cNvSpPr>
            <a:spLocks noGrp="1"/>
          </p:cNvSpPr>
          <p:nvPr>
            <p:ph type="ftr" sz="quarter" idx="11"/>
          </p:nvPr>
        </p:nvSpPr>
        <p:spPr/>
        <p:txBody>
          <a:bodyPr/>
          <a:lstStyle/>
          <a:p>
            <a:endParaRPr lang="en-US"/>
          </a:p>
        </p:txBody>
      </p:sp>
      <p:sp>
        <p:nvSpPr>
          <p:cNvPr id="9" name="8 - Θέση αριθμού διαφάνειας"/>
          <p:cNvSpPr>
            <a:spLocks noGrp="1"/>
          </p:cNvSpPr>
          <p:nvPr>
            <p:ph type="sldNum" sz="quarter" idx="12"/>
          </p:nvPr>
        </p:nvSpPr>
        <p:spPr/>
        <p:txBody>
          <a:bodyPr/>
          <a:lstStyle/>
          <a:p>
            <a:fld id="{871015C7-1A74-410E-AD14-034CAABA64A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2 - Θέση ημερομηνίας"/>
          <p:cNvSpPr>
            <a:spLocks noGrp="1"/>
          </p:cNvSpPr>
          <p:nvPr>
            <p:ph type="dt" sz="half" idx="10"/>
          </p:nvPr>
        </p:nvSpPr>
        <p:spPr/>
        <p:txBody>
          <a:bodyPr/>
          <a:lstStyle/>
          <a:p>
            <a:fld id="{783943A7-B83F-49ED-B94C-38B9738508CF}" type="datetimeFigureOut">
              <a:rPr lang="en-US" smtClean="0"/>
              <a:pPr/>
              <a:t>12/13/2016</a:t>
            </a:fld>
            <a:endParaRPr lang="en-US"/>
          </a:p>
        </p:txBody>
      </p:sp>
      <p:sp>
        <p:nvSpPr>
          <p:cNvPr id="4" name="3 - Θέση υποσέλιδου"/>
          <p:cNvSpPr>
            <a:spLocks noGrp="1"/>
          </p:cNvSpPr>
          <p:nvPr>
            <p:ph type="ftr" sz="quarter" idx="11"/>
          </p:nvPr>
        </p:nvSpPr>
        <p:spPr/>
        <p:txBody>
          <a:bodyPr/>
          <a:lstStyle/>
          <a:p>
            <a:endParaRPr lang="en-US"/>
          </a:p>
        </p:txBody>
      </p:sp>
      <p:sp>
        <p:nvSpPr>
          <p:cNvPr id="5" name="4 - Θέση αριθμού διαφάνειας"/>
          <p:cNvSpPr>
            <a:spLocks noGrp="1"/>
          </p:cNvSpPr>
          <p:nvPr>
            <p:ph type="sldNum" sz="quarter" idx="12"/>
          </p:nvPr>
        </p:nvSpPr>
        <p:spPr/>
        <p:txBody>
          <a:bodyPr/>
          <a:lstStyle/>
          <a:p>
            <a:fld id="{871015C7-1A74-410E-AD14-034CAABA64A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783943A7-B83F-49ED-B94C-38B9738508CF}" type="datetimeFigureOut">
              <a:rPr lang="en-US" smtClean="0"/>
              <a:pPr/>
              <a:t>12/13/2016</a:t>
            </a:fld>
            <a:endParaRPr lang="en-US"/>
          </a:p>
        </p:txBody>
      </p:sp>
      <p:sp>
        <p:nvSpPr>
          <p:cNvPr id="3" name="2 - Θέση υποσέλιδου"/>
          <p:cNvSpPr>
            <a:spLocks noGrp="1"/>
          </p:cNvSpPr>
          <p:nvPr>
            <p:ph type="ftr" sz="quarter" idx="11"/>
          </p:nvPr>
        </p:nvSpPr>
        <p:spPr/>
        <p:txBody>
          <a:bodyPr/>
          <a:lstStyle/>
          <a:p>
            <a:endParaRPr lang="en-US"/>
          </a:p>
        </p:txBody>
      </p:sp>
      <p:sp>
        <p:nvSpPr>
          <p:cNvPr id="4" name="3 - Θέση αριθμού διαφάνειας"/>
          <p:cNvSpPr>
            <a:spLocks noGrp="1"/>
          </p:cNvSpPr>
          <p:nvPr>
            <p:ph type="sldNum" sz="quarter" idx="12"/>
          </p:nvPr>
        </p:nvSpPr>
        <p:spPr/>
        <p:txBody>
          <a:bodyPr/>
          <a:lstStyle/>
          <a:p>
            <a:fld id="{871015C7-1A74-410E-AD14-034CAABA64A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40072" y="273050"/>
            <a:ext cx="3553569" cy="1162050"/>
          </a:xfrm>
        </p:spPr>
        <p:txBody>
          <a:bodyPr anchor="b"/>
          <a:lstStyle>
            <a:lvl1pPr algn="l">
              <a:defRPr sz="2000" b="1"/>
            </a:lvl1pPr>
          </a:lstStyle>
          <a:p>
            <a:r>
              <a:rPr lang="el-GR" smtClean="0"/>
              <a:t>Kλικ για επεξεργασία του τίτλου</a:t>
            </a:r>
            <a:endParaRPr lang="en-US"/>
          </a:p>
        </p:txBody>
      </p:sp>
      <p:sp>
        <p:nvSpPr>
          <p:cNvPr id="3" name="2 - Θέση περιεχομένου"/>
          <p:cNvSpPr>
            <a:spLocks noGrp="1"/>
          </p:cNvSpPr>
          <p:nvPr>
            <p:ph idx="1"/>
          </p:nvPr>
        </p:nvSpPr>
        <p:spPr>
          <a:xfrm>
            <a:off x="4223030" y="273050"/>
            <a:ext cx="6038256" cy="5853114"/>
          </a:xfrm>
        </p:spPr>
        <p:txBody>
          <a:bodyPr/>
          <a:lstStyle>
            <a:lvl1pPr>
              <a:defRPr sz="3200"/>
            </a:lvl1pPr>
            <a:lvl2pPr>
              <a:defRPr sz="2800"/>
            </a:lvl2pPr>
            <a:lvl3pPr>
              <a:defRPr sz="25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3 - Θέση κειμένου"/>
          <p:cNvSpPr>
            <a:spLocks noGrp="1"/>
          </p:cNvSpPr>
          <p:nvPr>
            <p:ph type="body" sz="half" idx="2"/>
          </p:nvPr>
        </p:nvSpPr>
        <p:spPr>
          <a:xfrm>
            <a:off x="540072" y="1435101"/>
            <a:ext cx="3553569" cy="4691062"/>
          </a:xfrm>
        </p:spPr>
        <p:txBody>
          <a:bodyPr/>
          <a:lstStyle>
            <a:lvl1pPr marL="0" indent="0">
              <a:buNone/>
              <a:defRPr sz="1400"/>
            </a:lvl1pPr>
            <a:lvl2pPr marL="457002" indent="0">
              <a:buNone/>
              <a:defRPr sz="1200"/>
            </a:lvl2pPr>
            <a:lvl3pPr marL="914001" indent="0">
              <a:buNone/>
              <a:defRPr sz="1100"/>
            </a:lvl3pPr>
            <a:lvl4pPr marL="1371002" indent="0">
              <a:buNone/>
              <a:defRPr sz="900"/>
            </a:lvl4pPr>
            <a:lvl5pPr marL="1828004" indent="0">
              <a:buNone/>
              <a:defRPr sz="900"/>
            </a:lvl5pPr>
            <a:lvl6pPr marL="2285003" indent="0">
              <a:buNone/>
              <a:defRPr sz="900"/>
            </a:lvl6pPr>
            <a:lvl7pPr marL="2742004" indent="0">
              <a:buNone/>
              <a:defRPr sz="900"/>
            </a:lvl7pPr>
            <a:lvl8pPr marL="3199006" indent="0">
              <a:buNone/>
              <a:defRPr sz="900"/>
            </a:lvl8pPr>
            <a:lvl9pPr marL="3656006"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783943A7-B83F-49ED-B94C-38B9738508CF}" type="datetimeFigureOut">
              <a:rPr lang="en-US" smtClean="0"/>
              <a:pPr/>
              <a:t>12/13/2016</a:t>
            </a:fld>
            <a:endParaRPr lang="en-US"/>
          </a:p>
        </p:txBody>
      </p:sp>
      <p:sp>
        <p:nvSpPr>
          <p:cNvPr id="6" name="5 - Θέση υποσέλιδου"/>
          <p:cNvSpPr>
            <a:spLocks noGrp="1"/>
          </p:cNvSpPr>
          <p:nvPr>
            <p:ph type="ftr" sz="quarter" idx="11"/>
          </p:nvPr>
        </p:nvSpPr>
        <p:spPr/>
        <p:txBody>
          <a:bodyPr/>
          <a:lstStyle/>
          <a:p>
            <a:endParaRPr lang="en-US"/>
          </a:p>
        </p:txBody>
      </p:sp>
      <p:sp>
        <p:nvSpPr>
          <p:cNvPr id="7" name="6 - Θέση αριθμού διαφάνειας"/>
          <p:cNvSpPr>
            <a:spLocks noGrp="1"/>
          </p:cNvSpPr>
          <p:nvPr>
            <p:ph type="sldNum" sz="quarter" idx="12"/>
          </p:nvPr>
        </p:nvSpPr>
        <p:spPr/>
        <p:txBody>
          <a:bodyPr/>
          <a:lstStyle/>
          <a:p>
            <a:fld id="{871015C7-1A74-410E-AD14-034CAABA64A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2117141" y="4800601"/>
            <a:ext cx="6480810" cy="566738"/>
          </a:xfrm>
        </p:spPr>
        <p:txBody>
          <a:bodyPr anchor="b"/>
          <a:lstStyle>
            <a:lvl1pPr algn="l">
              <a:defRPr sz="2000" b="1"/>
            </a:lvl1pPr>
          </a:lstStyle>
          <a:p>
            <a:r>
              <a:rPr lang="el-GR" smtClean="0"/>
              <a:t>Kλικ για επεξεργασία του τίτλου</a:t>
            </a:r>
            <a:endParaRPr lang="en-US"/>
          </a:p>
        </p:txBody>
      </p:sp>
      <p:sp>
        <p:nvSpPr>
          <p:cNvPr id="3" name="2 - Θέση εικόνας"/>
          <p:cNvSpPr>
            <a:spLocks noGrp="1"/>
          </p:cNvSpPr>
          <p:nvPr>
            <p:ph type="pic" idx="1"/>
          </p:nvPr>
        </p:nvSpPr>
        <p:spPr>
          <a:xfrm>
            <a:off x="2117141" y="612775"/>
            <a:ext cx="6480810" cy="4114800"/>
          </a:xfrm>
        </p:spPr>
        <p:txBody>
          <a:bodyPr/>
          <a:lstStyle>
            <a:lvl1pPr marL="0" indent="0">
              <a:buNone/>
              <a:defRPr sz="3200"/>
            </a:lvl1pPr>
            <a:lvl2pPr marL="457002" indent="0">
              <a:buNone/>
              <a:defRPr sz="2800"/>
            </a:lvl2pPr>
            <a:lvl3pPr marL="914001" indent="0">
              <a:buNone/>
              <a:defRPr sz="2500"/>
            </a:lvl3pPr>
            <a:lvl4pPr marL="1371002" indent="0">
              <a:buNone/>
              <a:defRPr sz="2000"/>
            </a:lvl4pPr>
            <a:lvl5pPr marL="1828004" indent="0">
              <a:buNone/>
              <a:defRPr sz="2000"/>
            </a:lvl5pPr>
            <a:lvl6pPr marL="2285003" indent="0">
              <a:buNone/>
              <a:defRPr sz="2000"/>
            </a:lvl6pPr>
            <a:lvl7pPr marL="2742004" indent="0">
              <a:buNone/>
              <a:defRPr sz="2000"/>
            </a:lvl7pPr>
            <a:lvl8pPr marL="3199006" indent="0">
              <a:buNone/>
              <a:defRPr sz="2000"/>
            </a:lvl8pPr>
            <a:lvl9pPr marL="3656006" indent="0">
              <a:buNone/>
              <a:defRPr sz="2000"/>
            </a:lvl9pPr>
          </a:lstStyle>
          <a:p>
            <a:endParaRPr lang="en-US"/>
          </a:p>
        </p:txBody>
      </p:sp>
      <p:sp>
        <p:nvSpPr>
          <p:cNvPr id="4" name="3 - Θέση κειμένου"/>
          <p:cNvSpPr>
            <a:spLocks noGrp="1"/>
          </p:cNvSpPr>
          <p:nvPr>
            <p:ph type="body" sz="half" idx="2"/>
          </p:nvPr>
        </p:nvSpPr>
        <p:spPr>
          <a:xfrm>
            <a:off x="2117141" y="5367339"/>
            <a:ext cx="6480810" cy="804862"/>
          </a:xfrm>
        </p:spPr>
        <p:txBody>
          <a:bodyPr/>
          <a:lstStyle>
            <a:lvl1pPr marL="0" indent="0">
              <a:buNone/>
              <a:defRPr sz="1400"/>
            </a:lvl1pPr>
            <a:lvl2pPr marL="457002" indent="0">
              <a:buNone/>
              <a:defRPr sz="1200"/>
            </a:lvl2pPr>
            <a:lvl3pPr marL="914001" indent="0">
              <a:buNone/>
              <a:defRPr sz="1100"/>
            </a:lvl3pPr>
            <a:lvl4pPr marL="1371002" indent="0">
              <a:buNone/>
              <a:defRPr sz="900"/>
            </a:lvl4pPr>
            <a:lvl5pPr marL="1828004" indent="0">
              <a:buNone/>
              <a:defRPr sz="900"/>
            </a:lvl5pPr>
            <a:lvl6pPr marL="2285003" indent="0">
              <a:buNone/>
              <a:defRPr sz="900"/>
            </a:lvl6pPr>
            <a:lvl7pPr marL="2742004" indent="0">
              <a:buNone/>
              <a:defRPr sz="900"/>
            </a:lvl7pPr>
            <a:lvl8pPr marL="3199006" indent="0">
              <a:buNone/>
              <a:defRPr sz="900"/>
            </a:lvl8pPr>
            <a:lvl9pPr marL="3656006"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783943A7-B83F-49ED-B94C-38B9738508CF}" type="datetimeFigureOut">
              <a:rPr lang="en-US" smtClean="0"/>
              <a:pPr/>
              <a:t>12/13/2016</a:t>
            </a:fld>
            <a:endParaRPr lang="en-US"/>
          </a:p>
        </p:txBody>
      </p:sp>
      <p:sp>
        <p:nvSpPr>
          <p:cNvPr id="6" name="5 - Θέση υποσέλιδου"/>
          <p:cNvSpPr>
            <a:spLocks noGrp="1"/>
          </p:cNvSpPr>
          <p:nvPr>
            <p:ph type="ftr" sz="quarter" idx="11"/>
          </p:nvPr>
        </p:nvSpPr>
        <p:spPr/>
        <p:txBody>
          <a:bodyPr/>
          <a:lstStyle/>
          <a:p>
            <a:endParaRPr lang="en-US"/>
          </a:p>
        </p:txBody>
      </p:sp>
      <p:sp>
        <p:nvSpPr>
          <p:cNvPr id="7" name="6 - Θέση αριθμού διαφάνειας"/>
          <p:cNvSpPr>
            <a:spLocks noGrp="1"/>
          </p:cNvSpPr>
          <p:nvPr>
            <p:ph type="sldNum" sz="quarter" idx="12"/>
          </p:nvPr>
        </p:nvSpPr>
        <p:spPr/>
        <p:txBody>
          <a:bodyPr/>
          <a:lstStyle/>
          <a:p>
            <a:fld id="{871015C7-1A74-410E-AD14-034CAABA64A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540072" y="274638"/>
            <a:ext cx="9721215" cy="1143000"/>
          </a:xfrm>
          <a:prstGeom prst="rect">
            <a:avLst/>
          </a:prstGeom>
        </p:spPr>
        <p:txBody>
          <a:bodyPr vert="horz" lIns="91401" tIns="45699" rIns="91401" bIns="45699" rtlCol="0" anchor="ctr">
            <a:normAutofit/>
          </a:bodyPr>
          <a:lstStyle/>
          <a:p>
            <a:r>
              <a:rPr lang="el-GR" smtClean="0"/>
              <a:t>Kλικ για επεξεργασία του τίτλου</a:t>
            </a:r>
            <a:endParaRPr lang="en-US"/>
          </a:p>
        </p:txBody>
      </p:sp>
      <p:sp>
        <p:nvSpPr>
          <p:cNvPr id="3" name="2 - Θέση κειμένου"/>
          <p:cNvSpPr>
            <a:spLocks noGrp="1"/>
          </p:cNvSpPr>
          <p:nvPr>
            <p:ph type="body" idx="1"/>
          </p:nvPr>
        </p:nvSpPr>
        <p:spPr>
          <a:xfrm>
            <a:off x="540072" y="1600201"/>
            <a:ext cx="9721215" cy="4525964"/>
          </a:xfrm>
          <a:prstGeom prst="rect">
            <a:avLst/>
          </a:prstGeom>
        </p:spPr>
        <p:txBody>
          <a:bodyPr vert="horz" lIns="91401" tIns="45699" rIns="91401" bIns="45699"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3 - Θέση ημερομηνίας"/>
          <p:cNvSpPr>
            <a:spLocks noGrp="1"/>
          </p:cNvSpPr>
          <p:nvPr>
            <p:ph type="dt" sz="half" idx="2"/>
          </p:nvPr>
        </p:nvSpPr>
        <p:spPr>
          <a:xfrm>
            <a:off x="540069" y="6356357"/>
            <a:ext cx="2520315" cy="365125"/>
          </a:xfrm>
          <a:prstGeom prst="rect">
            <a:avLst/>
          </a:prstGeom>
        </p:spPr>
        <p:txBody>
          <a:bodyPr vert="horz" lIns="91401" tIns="45699" rIns="91401" bIns="45699" rtlCol="0" anchor="ctr"/>
          <a:lstStyle>
            <a:lvl1pPr algn="l">
              <a:defRPr sz="1200">
                <a:solidFill>
                  <a:schemeClr val="tx1">
                    <a:tint val="75000"/>
                  </a:schemeClr>
                </a:solidFill>
              </a:defRPr>
            </a:lvl1pPr>
          </a:lstStyle>
          <a:p>
            <a:fld id="{783943A7-B83F-49ED-B94C-38B9738508CF}" type="datetimeFigureOut">
              <a:rPr lang="en-US" smtClean="0"/>
              <a:pPr/>
              <a:t>12/13/2016</a:t>
            </a:fld>
            <a:endParaRPr lang="en-US"/>
          </a:p>
        </p:txBody>
      </p:sp>
      <p:sp>
        <p:nvSpPr>
          <p:cNvPr id="5" name="4 - Θέση υποσέλιδου"/>
          <p:cNvSpPr>
            <a:spLocks noGrp="1"/>
          </p:cNvSpPr>
          <p:nvPr>
            <p:ph type="ftr" sz="quarter" idx="3"/>
          </p:nvPr>
        </p:nvSpPr>
        <p:spPr>
          <a:xfrm>
            <a:off x="3690462" y="6356357"/>
            <a:ext cx="3420428" cy="365125"/>
          </a:xfrm>
          <a:prstGeom prst="rect">
            <a:avLst/>
          </a:prstGeom>
        </p:spPr>
        <p:txBody>
          <a:bodyPr vert="horz" lIns="91401" tIns="45699" rIns="91401" bIns="45699" rtlCol="0" anchor="ctr"/>
          <a:lstStyle>
            <a:lvl1pPr algn="ctr">
              <a:defRPr sz="1200">
                <a:solidFill>
                  <a:schemeClr val="tx1">
                    <a:tint val="75000"/>
                  </a:schemeClr>
                </a:solidFill>
              </a:defRPr>
            </a:lvl1pPr>
          </a:lstStyle>
          <a:p>
            <a:endParaRPr lang="en-US"/>
          </a:p>
        </p:txBody>
      </p:sp>
      <p:sp>
        <p:nvSpPr>
          <p:cNvPr id="6" name="5 - Θέση αριθμού διαφάνειας"/>
          <p:cNvSpPr>
            <a:spLocks noGrp="1"/>
          </p:cNvSpPr>
          <p:nvPr>
            <p:ph type="sldNum" sz="quarter" idx="4"/>
          </p:nvPr>
        </p:nvSpPr>
        <p:spPr>
          <a:xfrm>
            <a:off x="7740969" y="6356357"/>
            <a:ext cx="2520315" cy="365125"/>
          </a:xfrm>
          <a:prstGeom prst="rect">
            <a:avLst/>
          </a:prstGeom>
        </p:spPr>
        <p:txBody>
          <a:bodyPr vert="horz" lIns="91401" tIns="45699" rIns="91401" bIns="45699" rtlCol="0" anchor="ctr"/>
          <a:lstStyle>
            <a:lvl1pPr algn="r">
              <a:defRPr sz="1200">
                <a:solidFill>
                  <a:schemeClr val="tx1">
                    <a:tint val="75000"/>
                  </a:schemeClr>
                </a:solidFill>
              </a:defRPr>
            </a:lvl1pPr>
          </a:lstStyle>
          <a:p>
            <a:fld id="{871015C7-1A74-410E-AD14-034CAABA64AD}"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001" rtl="0" eaLnBrk="1" latinLnBrk="0" hangingPunct="1">
        <a:spcBef>
          <a:spcPct val="0"/>
        </a:spcBef>
        <a:buNone/>
        <a:defRPr sz="4400" kern="1200">
          <a:solidFill>
            <a:schemeClr val="tx1"/>
          </a:solidFill>
          <a:latin typeface="+mj-lt"/>
          <a:ea typeface="+mj-ea"/>
          <a:cs typeface="+mj-cs"/>
        </a:defRPr>
      </a:lvl1pPr>
    </p:titleStyle>
    <p:bodyStyle>
      <a:lvl1pPr marL="342750" indent="-342750" algn="l" defTabSz="914001"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626" indent="-285626" algn="l" defTabSz="914001"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504" indent="-228500" algn="l" defTabSz="914001" rtl="0" eaLnBrk="1" latinLnBrk="0" hangingPunct="1">
        <a:spcBef>
          <a:spcPct val="20000"/>
        </a:spcBef>
        <a:buFont typeface="Arial" pitchFamily="34" charset="0"/>
        <a:buChar char="•"/>
        <a:defRPr sz="2500" kern="1200">
          <a:solidFill>
            <a:schemeClr val="tx1"/>
          </a:solidFill>
          <a:latin typeface="+mn-lt"/>
          <a:ea typeface="+mn-ea"/>
          <a:cs typeface="+mn-cs"/>
        </a:defRPr>
      </a:lvl3pPr>
      <a:lvl4pPr marL="1599503" indent="-228500" algn="l" defTabSz="914001"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6504" indent="-228500" algn="l" defTabSz="914001"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3505" indent="-228500" algn="l" defTabSz="91400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0504" indent="-228500" algn="l" defTabSz="91400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7506" indent="-228500" algn="l" defTabSz="91400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4506" indent="-228500" algn="l" defTabSz="914001"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001" rtl="0" eaLnBrk="1" latinLnBrk="0" hangingPunct="1">
        <a:defRPr sz="1800" kern="1200">
          <a:solidFill>
            <a:schemeClr val="tx1"/>
          </a:solidFill>
          <a:latin typeface="+mn-lt"/>
          <a:ea typeface="+mn-ea"/>
          <a:cs typeface="+mn-cs"/>
        </a:defRPr>
      </a:lvl1pPr>
      <a:lvl2pPr marL="457002" algn="l" defTabSz="914001" rtl="0" eaLnBrk="1" latinLnBrk="0" hangingPunct="1">
        <a:defRPr sz="1800" kern="1200">
          <a:solidFill>
            <a:schemeClr val="tx1"/>
          </a:solidFill>
          <a:latin typeface="+mn-lt"/>
          <a:ea typeface="+mn-ea"/>
          <a:cs typeface="+mn-cs"/>
        </a:defRPr>
      </a:lvl2pPr>
      <a:lvl3pPr marL="914001" algn="l" defTabSz="914001" rtl="0" eaLnBrk="1" latinLnBrk="0" hangingPunct="1">
        <a:defRPr sz="1800" kern="1200">
          <a:solidFill>
            <a:schemeClr val="tx1"/>
          </a:solidFill>
          <a:latin typeface="+mn-lt"/>
          <a:ea typeface="+mn-ea"/>
          <a:cs typeface="+mn-cs"/>
        </a:defRPr>
      </a:lvl3pPr>
      <a:lvl4pPr marL="1371002" algn="l" defTabSz="914001" rtl="0" eaLnBrk="1" latinLnBrk="0" hangingPunct="1">
        <a:defRPr sz="1800" kern="1200">
          <a:solidFill>
            <a:schemeClr val="tx1"/>
          </a:solidFill>
          <a:latin typeface="+mn-lt"/>
          <a:ea typeface="+mn-ea"/>
          <a:cs typeface="+mn-cs"/>
        </a:defRPr>
      </a:lvl4pPr>
      <a:lvl5pPr marL="1828004" algn="l" defTabSz="914001" rtl="0" eaLnBrk="1" latinLnBrk="0" hangingPunct="1">
        <a:defRPr sz="1800" kern="1200">
          <a:solidFill>
            <a:schemeClr val="tx1"/>
          </a:solidFill>
          <a:latin typeface="+mn-lt"/>
          <a:ea typeface="+mn-ea"/>
          <a:cs typeface="+mn-cs"/>
        </a:defRPr>
      </a:lvl5pPr>
      <a:lvl6pPr marL="2285003" algn="l" defTabSz="914001" rtl="0" eaLnBrk="1" latinLnBrk="0" hangingPunct="1">
        <a:defRPr sz="1800" kern="1200">
          <a:solidFill>
            <a:schemeClr val="tx1"/>
          </a:solidFill>
          <a:latin typeface="+mn-lt"/>
          <a:ea typeface="+mn-ea"/>
          <a:cs typeface="+mn-cs"/>
        </a:defRPr>
      </a:lvl6pPr>
      <a:lvl7pPr marL="2742004" algn="l" defTabSz="914001" rtl="0" eaLnBrk="1" latinLnBrk="0" hangingPunct="1">
        <a:defRPr sz="1800" kern="1200">
          <a:solidFill>
            <a:schemeClr val="tx1"/>
          </a:solidFill>
          <a:latin typeface="+mn-lt"/>
          <a:ea typeface="+mn-ea"/>
          <a:cs typeface="+mn-cs"/>
        </a:defRPr>
      </a:lvl7pPr>
      <a:lvl8pPr marL="3199006" algn="l" defTabSz="914001" rtl="0" eaLnBrk="1" latinLnBrk="0" hangingPunct="1">
        <a:defRPr sz="1800" kern="1200">
          <a:solidFill>
            <a:schemeClr val="tx1"/>
          </a:solidFill>
          <a:latin typeface="+mn-lt"/>
          <a:ea typeface="+mn-ea"/>
          <a:cs typeface="+mn-cs"/>
        </a:defRPr>
      </a:lvl8pPr>
      <a:lvl9pPr marL="3656006" algn="l" defTabSz="91400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diagramLayout" Target="../diagrams/layout3.xml"/><Relationship Id="rId13" Type="http://schemas.openxmlformats.org/officeDocument/2006/relationships/diagramQuickStyle" Target="../diagrams/quickStyle4.xml"/><Relationship Id="rId18" Type="http://schemas.openxmlformats.org/officeDocument/2006/relationships/diagramColors" Target="../diagrams/colors5.xml"/><Relationship Id="rId3" Type="http://schemas.openxmlformats.org/officeDocument/2006/relationships/diagramLayout" Target="../diagrams/layout2.xml"/><Relationship Id="rId7" Type="http://schemas.openxmlformats.org/officeDocument/2006/relationships/diagramData" Target="../diagrams/data3.xml"/><Relationship Id="rId12" Type="http://schemas.openxmlformats.org/officeDocument/2006/relationships/diagramLayout" Target="../diagrams/layout4.xml"/><Relationship Id="rId17" Type="http://schemas.openxmlformats.org/officeDocument/2006/relationships/diagramQuickStyle" Target="../diagrams/quickStyle5.xml"/><Relationship Id="rId2" Type="http://schemas.openxmlformats.org/officeDocument/2006/relationships/diagramData" Target="../diagrams/data2.xml"/><Relationship Id="rId16" Type="http://schemas.openxmlformats.org/officeDocument/2006/relationships/diagramLayout" Target="../diagrams/layout5.xml"/><Relationship Id="rId1" Type="http://schemas.openxmlformats.org/officeDocument/2006/relationships/slideLayout" Target="../slideLayouts/slideLayout2.xml"/><Relationship Id="rId6" Type="http://schemas.openxmlformats.org/officeDocument/2006/relationships/image" Target="../media/image1.jpeg"/><Relationship Id="rId11" Type="http://schemas.openxmlformats.org/officeDocument/2006/relationships/diagramData" Target="../diagrams/data4.xml"/><Relationship Id="rId5" Type="http://schemas.openxmlformats.org/officeDocument/2006/relationships/diagramColors" Target="../diagrams/colors2.xml"/><Relationship Id="rId15" Type="http://schemas.openxmlformats.org/officeDocument/2006/relationships/diagramData" Target="../diagrams/data5.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 Id="rId14" Type="http://schemas.openxmlformats.org/officeDocument/2006/relationships/diagramColors" Target="../diagrams/colors4.xml"/></Relationships>
</file>

<file path=ppt/slides/_rels/slide11.xml.rels><?xml version="1.0" encoding="UTF-8" standalone="yes"?>
<Relationships xmlns="http://schemas.openxmlformats.org/package/2006/relationships"><Relationship Id="rId8" Type="http://schemas.openxmlformats.org/officeDocument/2006/relationships/diagramLayout" Target="../diagrams/layout7.xml"/><Relationship Id="rId3" Type="http://schemas.openxmlformats.org/officeDocument/2006/relationships/diagramData" Target="../diagrams/data6.xml"/><Relationship Id="rId7" Type="http://schemas.openxmlformats.org/officeDocument/2006/relationships/diagramData" Target="../diagrams/data7.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6.xml"/><Relationship Id="rId11" Type="http://schemas.openxmlformats.org/officeDocument/2006/relationships/image" Target="../media/image1.jpeg"/><Relationship Id="rId5" Type="http://schemas.openxmlformats.org/officeDocument/2006/relationships/diagramQuickStyle" Target="../diagrams/quickStyle6.xml"/><Relationship Id="rId10" Type="http://schemas.openxmlformats.org/officeDocument/2006/relationships/diagramColors" Target="../diagrams/colors7.xml"/><Relationship Id="rId4" Type="http://schemas.openxmlformats.org/officeDocument/2006/relationships/diagramLayout" Target="../diagrams/layout6.xml"/><Relationship Id="rId9" Type="http://schemas.openxmlformats.org/officeDocument/2006/relationships/diagramQuickStyle" Target="../diagrams/quickStyle7.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8.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openxmlformats.org/officeDocument/2006/relationships/image" Target="../media/image1.jpeg"/><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openxmlformats.org/officeDocument/2006/relationships/image" Target="../media/image1.jpeg"/><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114263" y="428604"/>
            <a:ext cx="9181148" cy="1571635"/>
          </a:xfrm>
        </p:spPr>
        <p:txBody>
          <a:bodyPr>
            <a:noAutofit/>
          </a:bodyPr>
          <a:lstStyle/>
          <a:p>
            <a:r>
              <a:rPr lang="el-GR" b="1" dirty="0" smtClean="0"/>
              <a:t>Ο ΕΛΛΗΝΙΚΟΣ ΤΟΥΡΙΣΜΟΣ ΥΓΕΙΑΣ  ΥΦΙΣΤΑΜΕΝΗ ΚΑΤΑΣΤΑΣΗ  ΚΑΙ ΠΡΟΟΠΤΙΚΕΣ</a:t>
            </a:r>
            <a:endParaRPr lang="en-US" b="1" dirty="0"/>
          </a:p>
        </p:txBody>
      </p:sp>
      <p:sp>
        <p:nvSpPr>
          <p:cNvPr id="3" name="2 - Υπότιτλος"/>
          <p:cNvSpPr>
            <a:spLocks noGrp="1"/>
          </p:cNvSpPr>
          <p:nvPr>
            <p:ph type="subTitle" idx="1"/>
          </p:nvPr>
        </p:nvSpPr>
        <p:spPr>
          <a:xfrm>
            <a:off x="506282" y="3429000"/>
            <a:ext cx="8016684" cy="2286016"/>
          </a:xfrm>
        </p:spPr>
        <p:txBody>
          <a:bodyPr>
            <a:normAutofit/>
          </a:bodyPr>
          <a:lstStyle/>
          <a:p>
            <a:r>
              <a:rPr lang="el-GR" b="1" dirty="0" smtClean="0"/>
              <a:t>Εισήγηση στην ημερίδα με θέμα</a:t>
            </a:r>
          </a:p>
          <a:p>
            <a:r>
              <a:rPr lang="el-GR" sz="2800" dirty="0" smtClean="0"/>
              <a:t>Ιαματικός πόρος Ριζώματος </a:t>
            </a:r>
          </a:p>
          <a:p>
            <a:r>
              <a:rPr lang="el-GR" sz="2800" dirty="0" smtClean="0"/>
              <a:t>Η αναπτυξιακή πρόκληση  της περιοχής </a:t>
            </a:r>
          </a:p>
          <a:p>
            <a:r>
              <a:rPr lang="el-GR" sz="2800" dirty="0" smtClean="0"/>
              <a:t>ΔΑΝΑΣ ΜΑΡΚΟΣ</a:t>
            </a:r>
            <a:endParaRPr lang="en-US" sz="2800" dirty="0"/>
          </a:p>
        </p:txBody>
      </p:sp>
      <p:pic>
        <p:nvPicPr>
          <p:cNvPr id="4" name="3 - Εικόνα" descr="sdipe.jpg"/>
          <p:cNvPicPr>
            <a:picLocks noChangeAspect="1"/>
          </p:cNvPicPr>
          <p:nvPr/>
        </p:nvPicPr>
        <p:blipFill>
          <a:blip r:embed="rId2"/>
          <a:stretch>
            <a:fillRect/>
          </a:stretch>
        </p:blipFill>
        <p:spPr>
          <a:xfrm>
            <a:off x="8186757" y="3000372"/>
            <a:ext cx="2194024" cy="2643206"/>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7178" y="214298"/>
            <a:ext cx="9721215" cy="1143000"/>
          </a:xfrm>
        </p:spPr>
        <p:txBody>
          <a:bodyPr>
            <a:noAutofit/>
          </a:bodyPr>
          <a:lstStyle/>
          <a:p>
            <a:r>
              <a:rPr lang="el-GR" b="1" dirty="0" smtClean="0"/>
              <a:t>ΑΦΙΞΕΙΣ – ΔΙΑΝΥΚΤΕΡΕΥΣΕΙΣ ΣΤΗΝ Π.Ε ΤΡΙΚΑΛΩΝ</a:t>
            </a:r>
            <a:endParaRPr lang="en-US" b="1" dirty="0"/>
          </a:p>
        </p:txBody>
      </p:sp>
      <p:graphicFrame>
        <p:nvGraphicFramePr>
          <p:cNvPr id="5" name="4 - Θέση περιεχομένου"/>
          <p:cNvGraphicFramePr>
            <a:graphicFrameLocks noGrp="1"/>
          </p:cNvGraphicFramePr>
          <p:nvPr>
            <p:ph idx="1"/>
          </p:nvPr>
        </p:nvGraphicFramePr>
        <p:xfrm>
          <a:off x="757205" y="2071678"/>
          <a:ext cx="5857916" cy="18573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3 - Εικόνα" descr="sdipe.jpg"/>
          <p:cNvPicPr>
            <a:picLocks noChangeAspect="1"/>
          </p:cNvPicPr>
          <p:nvPr/>
        </p:nvPicPr>
        <p:blipFill>
          <a:blip r:embed="rId6"/>
          <a:stretch>
            <a:fillRect/>
          </a:stretch>
        </p:blipFill>
        <p:spPr>
          <a:xfrm>
            <a:off x="9686955" y="0"/>
            <a:ext cx="1114395" cy="1342545"/>
          </a:xfrm>
          <a:prstGeom prst="rect">
            <a:avLst/>
          </a:prstGeom>
        </p:spPr>
      </p:pic>
      <p:graphicFrame>
        <p:nvGraphicFramePr>
          <p:cNvPr id="6" name="5 - Διάγραμμα"/>
          <p:cNvGraphicFramePr/>
          <p:nvPr/>
        </p:nvGraphicFramePr>
        <p:xfrm>
          <a:off x="6472245" y="2000240"/>
          <a:ext cx="2928958" cy="1952639"/>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7" name="4 - Θέση περιεχομένου"/>
          <p:cNvGraphicFramePr>
            <a:graphicFrameLocks/>
          </p:cNvGraphicFramePr>
          <p:nvPr/>
        </p:nvGraphicFramePr>
        <p:xfrm>
          <a:off x="185701" y="4143380"/>
          <a:ext cx="6500858" cy="2714644"/>
        </p:xfrm>
        <a:graphic>
          <a:graphicData uri="http://schemas.openxmlformats.org/drawingml/2006/diagram">
            <dgm:relIds xmlns:dgm="http://schemas.openxmlformats.org/drawingml/2006/diagram" xmlns:r="http://schemas.openxmlformats.org/officeDocument/2006/relationships" r:dm="rId11" r:lo="rId12" r:qs="rId13" r:cs="rId14"/>
          </a:graphicData>
        </a:graphic>
      </p:graphicFrame>
      <p:graphicFrame>
        <p:nvGraphicFramePr>
          <p:cNvPr id="8" name="7 - Διάγραμμα"/>
          <p:cNvGraphicFramePr/>
          <p:nvPr/>
        </p:nvGraphicFramePr>
        <p:xfrm>
          <a:off x="6472245" y="4500570"/>
          <a:ext cx="2928958" cy="1952639"/>
        </p:xfrm>
        <a:graphic>
          <a:graphicData uri="http://schemas.openxmlformats.org/drawingml/2006/diagram">
            <dgm:relIds xmlns:dgm="http://schemas.openxmlformats.org/drawingml/2006/diagram" xmlns:r="http://schemas.openxmlformats.org/officeDocument/2006/relationships" r:dm="rId15" r:lo="rId16" r:qs="rId17" r:cs="rId18"/>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7178" y="214298"/>
            <a:ext cx="9721215" cy="1143000"/>
          </a:xfrm>
        </p:spPr>
        <p:txBody>
          <a:bodyPr>
            <a:noAutofit/>
          </a:bodyPr>
          <a:lstStyle/>
          <a:p>
            <a:r>
              <a:rPr lang="el-GR" b="1" dirty="0" smtClean="0"/>
              <a:t>ΑΦΙΞΕΙΣ – ΔΙΑΝΥΚΤΕΡΕΥΣΕΙΣ ΣΤΗΝ Π.Ε ΤΡΙΚΑΛΩΝ</a:t>
            </a:r>
            <a:endParaRPr lang="en-US" dirty="0"/>
          </a:p>
        </p:txBody>
      </p:sp>
      <p:graphicFrame>
        <p:nvGraphicFramePr>
          <p:cNvPr id="4" name="3 - Διάγραμμα"/>
          <p:cNvGraphicFramePr/>
          <p:nvPr/>
        </p:nvGraphicFramePr>
        <p:xfrm>
          <a:off x="192870" y="2143116"/>
          <a:ext cx="3921921" cy="261461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4 - Διάγραμμα"/>
          <p:cNvGraphicFramePr/>
          <p:nvPr/>
        </p:nvGraphicFramePr>
        <p:xfrm>
          <a:off x="4114791" y="1285860"/>
          <a:ext cx="6593677" cy="442915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pic>
        <p:nvPicPr>
          <p:cNvPr id="6" name="5 - Εικόνα" descr="sdipe.jpg"/>
          <p:cNvPicPr>
            <a:picLocks noChangeAspect="1"/>
          </p:cNvPicPr>
          <p:nvPr/>
        </p:nvPicPr>
        <p:blipFill>
          <a:blip r:embed="rId11"/>
          <a:stretch>
            <a:fillRect/>
          </a:stretch>
        </p:blipFill>
        <p:spPr>
          <a:xfrm>
            <a:off x="9686955" y="0"/>
            <a:ext cx="1114395" cy="1342545"/>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 Τίτλος"/>
          <p:cNvSpPr>
            <a:spLocks noGrp="1"/>
          </p:cNvSpPr>
          <p:nvPr>
            <p:ph type="title"/>
          </p:nvPr>
        </p:nvSpPr>
        <p:spPr>
          <a:xfrm>
            <a:off x="37178" y="214298"/>
            <a:ext cx="9721215" cy="1143000"/>
          </a:xfrm>
        </p:spPr>
        <p:txBody>
          <a:bodyPr>
            <a:noAutofit/>
          </a:bodyPr>
          <a:lstStyle/>
          <a:p>
            <a:r>
              <a:rPr lang="el-GR" b="1" dirty="0" smtClean="0"/>
              <a:t>ΑΦΙΞΕΙΣ – ΔΙΑΝΥΚΤΕΡΕΥΣΕΙΣ ΣΤΗΝ Π.Ε ΤΡΙΚΑΛΩΝ</a:t>
            </a:r>
            <a:endParaRPr lang="en-US" dirty="0"/>
          </a:p>
        </p:txBody>
      </p:sp>
      <p:pic>
        <p:nvPicPr>
          <p:cNvPr id="5" name="4 - Εικόνα" descr="sdipe.jpg"/>
          <p:cNvPicPr>
            <a:picLocks noChangeAspect="1"/>
          </p:cNvPicPr>
          <p:nvPr/>
        </p:nvPicPr>
        <p:blipFill>
          <a:blip r:embed="rId2"/>
          <a:stretch>
            <a:fillRect/>
          </a:stretch>
        </p:blipFill>
        <p:spPr>
          <a:xfrm>
            <a:off x="9686955" y="0"/>
            <a:ext cx="1114395" cy="1342545"/>
          </a:xfrm>
          <a:prstGeom prst="rect">
            <a:avLst/>
          </a:prstGeom>
        </p:spPr>
      </p:pic>
      <p:sp>
        <p:nvSpPr>
          <p:cNvPr id="13" name="12 - Επεξήγηση με δεξιό βέλος"/>
          <p:cNvSpPr/>
          <p:nvPr/>
        </p:nvSpPr>
        <p:spPr>
          <a:xfrm>
            <a:off x="3186097" y="1928802"/>
            <a:ext cx="3214710" cy="2214578"/>
          </a:xfrm>
          <a:prstGeom prst="rightArrowCallout">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n-US"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11" name="10 - TextBox"/>
          <p:cNvSpPr txBox="1"/>
          <p:nvPr/>
        </p:nvSpPr>
        <p:spPr>
          <a:xfrm>
            <a:off x="3257535" y="2071678"/>
            <a:ext cx="2214578" cy="1938992"/>
          </a:xfrm>
          <a:prstGeom prst="rect">
            <a:avLst/>
          </a:prstGeom>
          <a:noFill/>
        </p:spPr>
        <p:txBody>
          <a:bodyPr wrap="square" rtlCol="0">
            <a:spAutoFit/>
          </a:bodyPr>
          <a:lstStyle/>
          <a:p>
            <a:pPr>
              <a:buFont typeface="Arial" pitchFamily="34" charset="0"/>
              <a:buChar char="•"/>
            </a:pPr>
            <a:r>
              <a:rPr lang="el-GR" sz="2400" dirty="0" smtClean="0"/>
              <a:t>  3   *****</a:t>
            </a:r>
          </a:p>
          <a:p>
            <a:pPr>
              <a:buFont typeface="Arial" pitchFamily="34" charset="0"/>
              <a:buChar char="•"/>
            </a:pPr>
            <a:r>
              <a:rPr lang="el-GR" sz="2400" dirty="0" smtClean="0"/>
              <a:t>  9   ****</a:t>
            </a:r>
          </a:p>
          <a:p>
            <a:pPr>
              <a:buFont typeface="Arial" pitchFamily="34" charset="0"/>
              <a:buChar char="•"/>
            </a:pPr>
            <a:r>
              <a:rPr lang="el-GR" sz="2400" dirty="0" smtClean="0"/>
              <a:t>  32 ***</a:t>
            </a:r>
          </a:p>
          <a:p>
            <a:pPr>
              <a:buFont typeface="Arial" pitchFamily="34" charset="0"/>
              <a:buChar char="•"/>
            </a:pPr>
            <a:r>
              <a:rPr lang="el-GR" sz="2400" dirty="0" smtClean="0"/>
              <a:t>  26 **</a:t>
            </a:r>
          </a:p>
          <a:p>
            <a:pPr>
              <a:buFont typeface="Arial" pitchFamily="34" charset="0"/>
              <a:buChar char="•"/>
            </a:pPr>
            <a:r>
              <a:rPr lang="el-GR" sz="2400" dirty="0" smtClean="0"/>
              <a:t>  </a:t>
            </a:r>
            <a:r>
              <a:rPr lang="en-US" sz="2400" dirty="0" smtClean="0"/>
              <a:t>5</a:t>
            </a:r>
            <a:r>
              <a:rPr lang="el-GR" sz="2400" dirty="0" smtClean="0"/>
              <a:t>   *</a:t>
            </a:r>
            <a:endParaRPr lang="en-US" sz="2400" dirty="0"/>
          </a:p>
        </p:txBody>
      </p:sp>
      <p:sp>
        <p:nvSpPr>
          <p:cNvPr id="14" name="13 - Ορθογώνιο"/>
          <p:cNvSpPr/>
          <p:nvPr/>
        </p:nvSpPr>
        <p:spPr>
          <a:xfrm>
            <a:off x="6615121" y="2285992"/>
            <a:ext cx="3286148" cy="1500198"/>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5" name="14 - TextBox"/>
          <p:cNvSpPr txBox="1"/>
          <p:nvPr/>
        </p:nvSpPr>
        <p:spPr>
          <a:xfrm>
            <a:off x="6829435" y="2500306"/>
            <a:ext cx="2286016" cy="830997"/>
          </a:xfrm>
          <a:prstGeom prst="rect">
            <a:avLst/>
          </a:prstGeom>
          <a:noFill/>
        </p:spPr>
        <p:txBody>
          <a:bodyPr wrap="square" rtlCol="0">
            <a:spAutoFit/>
          </a:bodyPr>
          <a:lstStyle/>
          <a:p>
            <a:r>
              <a:rPr lang="el-GR" sz="2400" dirty="0" smtClean="0"/>
              <a:t>4.000 κλίνες πληρότητα 30%</a:t>
            </a:r>
            <a:endParaRPr lang="en-US" sz="2400" dirty="0"/>
          </a:p>
        </p:txBody>
      </p:sp>
      <p:graphicFrame>
        <p:nvGraphicFramePr>
          <p:cNvPr id="20" name="19 - Διάγραμμα"/>
          <p:cNvGraphicFramePr/>
          <p:nvPr/>
        </p:nvGraphicFramePr>
        <p:xfrm>
          <a:off x="3186097" y="4143380"/>
          <a:ext cx="4143404" cy="27832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1" name="20 - Ορθογώνιο"/>
          <p:cNvSpPr/>
          <p:nvPr/>
        </p:nvSpPr>
        <p:spPr>
          <a:xfrm>
            <a:off x="257139" y="2285992"/>
            <a:ext cx="2428892" cy="1285884"/>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2" name="21 - Ορθογώνιο"/>
          <p:cNvSpPr/>
          <p:nvPr/>
        </p:nvSpPr>
        <p:spPr>
          <a:xfrm>
            <a:off x="257139" y="4929198"/>
            <a:ext cx="2428892" cy="1285884"/>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3" name="22 - TextBox"/>
          <p:cNvSpPr txBox="1"/>
          <p:nvPr/>
        </p:nvSpPr>
        <p:spPr>
          <a:xfrm>
            <a:off x="471453" y="2635417"/>
            <a:ext cx="2000264" cy="507831"/>
          </a:xfrm>
          <a:prstGeom prst="rect">
            <a:avLst/>
          </a:prstGeom>
          <a:noFill/>
        </p:spPr>
        <p:txBody>
          <a:bodyPr wrap="square" rtlCol="0">
            <a:spAutoFit/>
          </a:bodyPr>
          <a:lstStyle/>
          <a:p>
            <a:r>
              <a:rPr lang="el-GR" sz="2700" dirty="0" smtClean="0"/>
              <a:t>Ξενοδοχεία</a:t>
            </a:r>
            <a:endParaRPr lang="en-US" sz="2700" dirty="0"/>
          </a:p>
        </p:txBody>
      </p:sp>
      <p:sp>
        <p:nvSpPr>
          <p:cNvPr id="24" name="23 - TextBox"/>
          <p:cNvSpPr txBox="1"/>
          <p:nvPr/>
        </p:nvSpPr>
        <p:spPr>
          <a:xfrm>
            <a:off x="471453" y="5286388"/>
            <a:ext cx="2000264" cy="507831"/>
          </a:xfrm>
          <a:prstGeom prst="rect">
            <a:avLst/>
          </a:prstGeom>
          <a:noFill/>
        </p:spPr>
        <p:txBody>
          <a:bodyPr wrap="square" rtlCol="0">
            <a:spAutoFit/>
          </a:bodyPr>
          <a:lstStyle/>
          <a:p>
            <a:r>
              <a:rPr lang="en-US" sz="2700" dirty="0" smtClean="0"/>
              <a:t>4  Camping</a:t>
            </a:r>
            <a:endParaRPr lang="en-US" sz="27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r>
              <a:rPr lang="el-GR" sz="2800" b="1" dirty="0" smtClean="0">
                <a:solidFill>
                  <a:schemeClr val="bg2">
                    <a:lumMod val="75000"/>
                  </a:schemeClr>
                </a:solidFill>
              </a:rPr>
              <a:t>Καθορισμός εθνικής στρατηγικής στον Τουρισμό υγείας</a:t>
            </a:r>
          </a:p>
          <a:p>
            <a:r>
              <a:rPr lang="el-GR" sz="2800" b="1" dirty="0" smtClean="0">
                <a:solidFill>
                  <a:schemeClr val="bg2">
                    <a:lumMod val="75000"/>
                  </a:schemeClr>
                </a:solidFill>
              </a:rPr>
              <a:t>Άμεση Ολοκλήρωση νομοθετικών ρυθμίσεων ώστε να καταστεί λειτουργικός ο Ν. 3498/2006</a:t>
            </a:r>
          </a:p>
          <a:p>
            <a:pPr>
              <a:buNone/>
            </a:pPr>
            <a:endParaRPr lang="el-GR" sz="2800" dirty="0" smtClean="0">
              <a:solidFill>
                <a:schemeClr val="bg2">
                  <a:lumMod val="75000"/>
                </a:schemeClr>
              </a:solidFill>
            </a:endParaRPr>
          </a:p>
          <a:p>
            <a:pPr lvl="1"/>
            <a:r>
              <a:rPr lang="el-GR" sz="2400" b="1" dirty="0" smtClean="0">
                <a:solidFill>
                  <a:schemeClr val="bg2">
                    <a:lumMod val="75000"/>
                  </a:schemeClr>
                </a:solidFill>
              </a:rPr>
              <a:t>Τεχνικές προδιαγραφές για την κατηγοριοποίηση των υδροθεραπευτηρίων</a:t>
            </a:r>
          </a:p>
          <a:p>
            <a:pPr lvl="1"/>
            <a:r>
              <a:rPr lang="el-GR" sz="2400" b="1" dirty="0" smtClean="0">
                <a:solidFill>
                  <a:schemeClr val="bg2">
                    <a:lumMod val="75000"/>
                  </a:schemeClr>
                </a:solidFill>
              </a:rPr>
              <a:t>Διανομή των Ιαματικών Φυσικών Πόρων</a:t>
            </a:r>
          </a:p>
          <a:p>
            <a:pPr lvl="1"/>
            <a:r>
              <a:rPr lang="el-GR" sz="2400" b="1" dirty="0" smtClean="0">
                <a:solidFill>
                  <a:schemeClr val="bg2">
                    <a:lumMod val="75000"/>
                  </a:schemeClr>
                </a:solidFill>
              </a:rPr>
              <a:t>Προεδρικά διατάγματα για τις ζώνες προστασίας</a:t>
            </a:r>
          </a:p>
          <a:p>
            <a:pPr lvl="1">
              <a:buNone/>
            </a:pPr>
            <a:endParaRPr lang="el-GR" sz="2400" dirty="0" smtClean="0">
              <a:solidFill>
                <a:schemeClr val="bg2">
                  <a:lumMod val="75000"/>
                </a:schemeClr>
              </a:solidFill>
            </a:endParaRPr>
          </a:p>
        </p:txBody>
      </p:sp>
      <p:sp>
        <p:nvSpPr>
          <p:cNvPr id="4" name="1 - Τίτλος"/>
          <p:cNvSpPr txBox="1">
            <a:spLocks/>
          </p:cNvSpPr>
          <p:nvPr/>
        </p:nvSpPr>
        <p:spPr>
          <a:xfrm>
            <a:off x="37178" y="214298"/>
            <a:ext cx="9721215" cy="1143000"/>
          </a:xfrm>
          <a:prstGeom prst="rect">
            <a:avLst/>
          </a:prstGeom>
        </p:spPr>
        <p:txBody>
          <a:bodyPr vert="horz" lIns="91401" tIns="45699" rIns="91401" bIns="45699" rtlCol="0" anchor="ctr">
            <a:noAutofit/>
          </a:bodyPr>
          <a:lstStyle/>
          <a:p>
            <a:pPr marL="0" marR="0" lvl="0" indent="0" algn="ctr" defTabSz="914001" rtl="0" eaLnBrk="1" fontAlgn="auto" latinLnBrk="0" hangingPunct="1">
              <a:lnSpc>
                <a:spcPct val="100000"/>
              </a:lnSpc>
              <a:spcBef>
                <a:spcPct val="0"/>
              </a:spcBef>
              <a:spcAft>
                <a:spcPts val="0"/>
              </a:spcAft>
              <a:buClrTx/>
              <a:buSzTx/>
              <a:buFontTx/>
              <a:buNone/>
              <a:tabLst/>
              <a:defRPr/>
            </a:pPr>
            <a:r>
              <a:rPr kumimoji="0" lang="el-GR" sz="4400" b="1" i="0" u="none" strike="noStrike" kern="1200" cap="none" spc="0" normalizeH="0" baseline="0" noProof="0" dirty="0" smtClean="0">
                <a:ln>
                  <a:noFill/>
                </a:ln>
                <a:solidFill>
                  <a:schemeClr val="bg2">
                    <a:lumMod val="75000"/>
                  </a:schemeClr>
                </a:solidFill>
                <a:effectLst/>
                <a:uLnTx/>
                <a:uFillTx/>
                <a:latin typeface="+mj-lt"/>
                <a:ea typeface="+mj-ea"/>
                <a:cs typeface="+mj-cs"/>
              </a:rPr>
              <a:t>ΔΡΑΣΕΙΣ</a:t>
            </a:r>
            <a:r>
              <a:rPr kumimoji="0" lang="el-GR" sz="4400" b="1" i="0" u="none" strike="noStrike" kern="1200" cap="none" spc="0" normalizeH="0" noProof="0" dirty="0" smtClean="0">
                <a:ln>
                  <a:noFill/>
                </a:ln>
                <a:solidFill>
                  <a:schemeClr val="bg2">
                    <a:lumMod val="75000"/>
                  </a:schemeClr>
                </a:solidFill>
                <a:effectLst/>
                <a:uLnTx/>
                <a:uFillTx/>
                <a:latin typeface="+mj-lt"/>
                <a:ea typeface="+mj-ea"/>
                <a:cs typeface="+mj-cs"/>
              </a:rPr>
              <a:t> ΠΟΥ ΑΠΑΙΤΟΥΝΤΑΙ – ΜΙΚΡΑ Ή  ΜΕΓΑΛΑ ΠΡΟΒΛΗΜΑΤΑ</a:t>
            </a:r>
            <a:endParaRPr kumimoji="0" lang="en-US" sz="4400" b="0" i="0" u="none" strike="noStrike" kern="1200" cap="none" spc="0" normalizeH="0" baseline="0" noProof="0" dirty="0">
              <a:ln>
                <a:noFill/>
              </a:ln>
              <a:solidFill>
                <a:schemeClr val="bg2">
                  <a:lumMod val="75000"/>
                </a:schemeClr>
              </a:solidFill>
              <a:effectLst/>
              <a:uLnTx/>
              <a:uFillTx/>
              <a:latin typeface="+mj-lt"/>
              <a:ea typeface="+mj-ea"/>
              <a:cs typeface="+mj-cs"/>
            </a:endParaRPr>
          </a:p>
        </p:txBody>
      </p:sp>
      <p:pic>
        <p:nvPicPr>
          <p:cNvPr id="5" name="4 - Εικόνα" descr="sdipe.jpg"/>
          <p:cNvPicPr>
            <a:picLocks noChangeAspect="1"/>
          </p:cNvPicPr>
          <p:nvPr/>
        </p:nvPicPr>
        <p:blipFill>
          <a:blip r:embed="rId2"/>
          <a:stretch>
            <a:fillRect/>
          </a:stretch>
        </p:blipFill>
        <p:spPr>
          <a:xfrm>
            <a:off x="9686955" y="0"/>
            <a:ext cx="1114395" cy="1342545"/>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fontScale="92500"/>
          </a:bodyPr>
          <a:lstStyle/>
          <a:p>
            <a:r>
              <a:rPr lang="el-GR" sz="2400" b="1" dirty="0" smtClean="0">
                <a:solidFill>
                  <a:schemeClr val="bg2">
                    <a:lumMod val="75000"/>
                  </a:schemeClr>
                </a:solidFill>
              </a:rPr>
              <a:t>Εκπαίδευση στελεχών και καθορισμός </a:t>
            </a:r>
            <a:r>
              <a:rPr lang="el-GR" sz="2400" b="1" dirty="0" err="1" smtClean="0">
                <a:solidFill>
                  <a:schemeClr val="bg2">
                    <a:lumMod val="75000"/>
                  </a:schemeClr>
                </a:solidFill>
              </a:rPr>
              <a:t>θερμαλιστικών</a:t>
            </a:r>
            <a:r>
              <a:rPr lang="el-GR" sz="2400" b="1" dirty="0" smtClean="0">
                <a:solidFill>
                  <a:schemeClr val="bg2">
                    <a:lumMod val="75000"/>
                  </a:schemeClr>
                </a:solidFill>
              </a:rPr>
              <a:t>-θεραπευτικών διαδικασιών μέσα από α) Ανασύσταση της έδρας Υδρολογίας σε πανεπιστημιακή σχολή β) Αναβάθμιση της εξειδίκευσης των παραϊατρικών σπουδών γ) Δημιουργία του Εθνικού κέντρου </a:t>
            </a:r>
            <a:r>
              <a:rPr lang="el-GR" sz="2400" b="1" dirty="0" err="1" smtClean="0">
                <a:solidFill>
                  <a:schemeClr val="bg2">
                    <a:lumMod val="75000"/>
                  </a:schemeClr>
                </a:solidFill>
              </a:rPr>
              <a:t>θερμαλιστικών</a:t>
            </a:r>
            <a:r>
              <a:rPr lang="el-GR" sz="2400" b="1" dirty="0" smtClean="0">
                <a:solidFill>
                  <a:schemeClr val="bg2">
                    <a:lumMod val="75000"/>
                  </a:schemeClr>
                </a:solidFill>
              </a:rPr>
              <a:t> σπουδών</a:t>
            </a:r>
          </a:p>
          <a:p>
            <a:r>
              <a:rPr lang="el-GR" sz="2400" b="1" dirty="0" smtClean="0">
                <a:solidFill>
                  <a:schemeClr val="bg2">
                    <a:lumMod val="75000"/>
                  </a:schemeClr>
                </a:solidFill>
              </a:rPr>
              <a:t>Εφαρμογή στην πράξη της οδηγίας για την διασυνοριακή υγειονομική περίθαλψη και διακρατικές συμφωνίες με χώρες εκτός Ε.Ε για την διευκόλυνση της μετακίνησης και αποζημίωσης ασθενών που θέλουν να λάβουν ιατρικές υπηρεσίες στην χώρα μας. </a:t>
            </a:r>
          </a:p>
          <a:p>
            <a:r>
              <a:rPr lang="el-GR" sz="2400" b="1" dirty="0" smtClean="0">
                <a:solidFill>
                  <a:schemeClr val="bg2">
                    <a:lumMod val="75000"/>
                  </a:schemeClr>
                </a:solidFill>
              </a:rPr>
              <a:t>Ζήτημα Υποδομών </a:t>
            </a:r>
          </a:p>
          <a:p>
            <a:pPr>
              <a:buNone/>
            </a:pPr>
            <a:r>
              <a:rPr lang="el-GR" sz="2400" dirty="0" smtClean="0">
                <a:solidFill>
                  <a:schemeClr val="bg2">
                    <a:lumMod val="75000"/>
                  </a:schemeClr>
                </a:solidFill>
              </a:rPr>
              <a:t>     α) Διεθνής διαγωνισμοί (Αναπτυξιακός νόμος)</a:t>
            </a:r>
          </a:p>
          <a:p>
            <a:pPr>
              <a:buNone/>
            </a:pPr>
            <a:r>
              <a:rPr lang="el-GR" sz="2400" dirty="0" smtClean="0">
                <a:solidFill>
                  <a:schemeClr val="bg2">
                    <a:lumMod val="75000"/>
                  </a:schemeClr>
                </a:solidFill>
              </a:rPr>
              <a:t>     β) ΕΣΠΑ</a:t>
            </a:r>
          </a:p>
          <a:p>
            <a:pPr>
              <a:buNone/>
            </a:pPr>
            <a:r>
              <a:rPr lang="el-GR" sz="2400" dirty="0" smtClean="0">
                <a:solidFill>
                  <a:schemeClr val="bg2">
                    <a:lumMod val="75000"/>
                  </a:schemeClr>
                </a:solidFill>
              </a:rPr>
              <a:t>     γ) ΣΔΙΤ</a:t>
            </a:r>
          </a:p>
        </p:txBody>
      </p:sp>
      <p:sp>
        <p:nvSpPr>
          <p:cNvPr id="4" name="1 - Τίτλος"/>
          <p:cNvSpPr txBox="1">
            <a:spLocks/>
          </p:cNvSpPr>
          <p:nvPr/>
        </p:nvSpPr>
        <p:spPr>
          <a:xfrm>
            <a:off x="37178" y="214298"/>
            <a:ext cx="9721215" cy="1143000"/>
          </a:xfrm>
          <a:prstGeom prst="rect">
            <a:avLst/>
          </a:prstGeom>
        </p:spPr>
        <p:txBody>
          <a:bodyPr vert="horz" lIns="91401" tIns="45699" rIns="91401" bIns="45699" rtlCol="0" anchor="ctr">
            <a:noAutofit/>
          </a:bodyPr>
          <a:lstStyle/>
          <a:p>
            <a:pPr marL="0" marR="0" lvl="0" indent="0" algn="ctr" defTabSz="914001" rtl="0" eaLnBrk="1" fontAlgn="auto" latinLnBrk="0" hangingPunct="1">
              <a:lnSpc>
                <a:spcPct val="100000"/>
              </a:lnSpc>
              <a:spcBef>
                <a:spcPct val="0"/>
              </a:spcBef>
              <a:spcAft>
                <a:spcPts val="0"/>
              </a:spcAft>
              <a:buClrTx/>
              <a:buSzTx/>
              <a:buFontTx/>
              <a:buNone/>
              <a:tabLst/>
              <a:defRPr/>
            </a:pPr>
            <a:r>
              <a:rPr kumimoji="0" lang="el-GR" sz="4400" b="1" i="0" u="none" strike="noStrike" kern="1200" cap="none" spc="0" normalizeH="0" baseline="0" noProof="0" dirty="0" smtClean="0">
                <a:ln>
                  <a:noFill/>
                </a:ln>
                <a:solidFill>
                  <a:schemeClr val="bg2">
                    <a:lumMod val="75000"/>
                  </a:schemeClr>
                </a:solidFill>
                <a:effectLst/>
                <a:uLnTx/>
                <a:uFillTx/>
                <a:latin typeface="+mj-lt"/>
                <a:ea typeface="+mj-ea"/>
                <a:cs typeface="+mj-cs"/>
              </a:rPr>
              <a:t>ΔΡΑΣΕΙΣ</a:t>
            </a:r>
            <a:r>
              <a:rPr kumimoji="0" lang="el-GR" sz="4400" b="1" i="0" u="none" strike="noStrike" kern="1200" cap="none" spc="0" normalizeH="0" noProof="0" dirty="0" smtClean="0">
                <a:ln>
                  <a:noFill/>
                </a:ln>
                <a:solidFill>
                  <a:schemeClr val="bg2">
                    <a:lumMod val="75000"/>
                  </a:schemeClr>
                </a:solidFill>
                <a:effectLst/>
                <a:uLnTx/>
                <a:uFillTx/>
                <a:latin typeface="+mj-lt"/>
                <a:ea typeface="+mj-ea"/>
                <a:cs typeface="+mj-cs"/>
              </a:rPr>
              <a:t> ΠΟΥ ΑΠΑΙΤΟΥΝΤΑΙ – ΜΙΚΡΑ Ή  ΜΕΓΑΛΑ ΠΡΟΒΛΗΜΑΤΑ</a:t>
            </a:r>
            <a:endParaRPr kumimoji="0" lang="en-US" sz="4400" b="0" i="0" u="none" strike="noStrike" kern="1200" cap="none" spc="0" normalizeH="0" baseline="0" noProof="0" dirty="0">
              <a:ln>
                <a:noFill/>
              </a:ln>
              <a:solidFill>
                <a:schemeClr val="bg2">
                  <a:lumMod val="75000"/>
                </a:schemeClr>
              </a:solidFill>
              <a:effectLst/>
              <a:uLnTx/>
              <a:uFillTx/>
              <a:latin typeface="+mj-lt"/>
              <a:ea typeface="+mj-ea"/>
              <a:cs typeface="+mj-cs"/>
            </a:endParaRPr>
          </a:p>
        </p:txBody>
      </p:sp>
      <p:pic>
        <p:nvPicPr>
          <p:cNvPr id="5" name="4 - Εικόνα" descr="sdipe.jpg"/>
          <p:cNvPicPr>
            <a:picLocks noChangeAspect="1"/>
          </p:cNvPicPr>
          <p:nvPr/>
        </p:nvPicPr>
        <p:blipFill>
          <a:blip r:embed="rId2"/>
          <a:stretch>
            <a:fillRect/>
          </a:stretch>
        </p:blipFill>
        <p:spPr>
          <a:xfrm>
            <a:off x="9686955" y="0"/>
            <a:ext cx="1114395" cy="1342545"/>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Ορθογώνιο"/>
          <p:cNvSpPr/>
          <p:nvPr/>
        </p:nvSpPr>
        <p:spPr>
          <a:xfrm>
            <a:off x="0" y="0"/>
            <a:ext cx="5257799" cy="7000900"/>
          </a:xfrm>
          <a:prstGeom prst="rect">
            <a:avLst/>
          </a:prstGeom>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endParaRPr lang="en-US"/>
          </a:p>
        </p:txBody>
      </p:sp>
      <p:graphicFrame>
        <p:nvGraphicFramePr>
          <p:cNvPr id="5" name="4 - Διάγραμμα"/>
          <p:cNvGraphicFramePr/>
          <p:nvPr/>
        </p:nvGraphicFramePr>
        <p:xfrm>
          <a:off x="1257271" y="928670"/>
          <a:ext cx="8215370" cy="8572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5 - TextBox"/>
          <p:cNvSpPr txBox="1"/>
          <p:nvPr/>
        </p:nvSpPr>
        <p:spPr>
          <a:xfrm>
            <a:off x="900081" y="3143248"/>
            <a:ext cx="3714776" cy="1477328"/>
          </a:xfrm>
          <a:prstGeom prst="rect">
            <a:avLst/>
          </a:prstGeom>
          <a:noFill/>
        </p:spPr>
        <p:txBody>
          <a:bodyPr wrap="square" rtlCol="0">
            <a:spAutoFit/>
          </a:bodyPr>
          <a:lstStyle/>
          <a:p>
            <a:pPr algn="ctr"/>
            <a:r>
              <a:rPr lang="el-GR" sz="4500" b="1" dirty="0" smtClean="0">
                <a:solidFill>
                  <a:schemeClr val="bg2">
                    <a:lumMod val="75000"/>
                  </a:schemeClr>
                </a:solidFill>
              </a:rPr>
              <a:t>ΔΑΝΑΣ</a:t>
            </a:r>
          </a:p>
          <a:p>
            <a:pPr algn="ctr"/>
            <a:r>
              <a:rPr lang="el-GR" sz="4500" b="1" dirty="0" smtClean="0">
                <a:solidFill>
                  <a:schemeClr val="bg2">
                    <a:lumMod val="75000"/>
                  </a:schemeClr>
                </a:solidFill>
              </a:rPr>
              <a:t>ΜΑΡΚΟΣ</a:t>
            </a:r>
            <a:endParaRPr lang="en-US" sz="4500" b="1" dirty="0">
              <a:solidFill>
                <a:schemeClr val="bg2">
                  <a:lumMod val="75000"/>
                </a:schemeClr>
              </a:solidFill>
            </a:endParaRPr>
          </a:p>
        </p:txBody>
      </p:sp>
      <p:sp>
        <p:nvSpPr>
          <p:cNvPr id="7" name="6 - TextBox"/>
          <p:cNvSpPr txBox="1"/>
          <p:nvPr/>
        </p:nvSpPr>
        <p:spPr>
          <a:xfrm>
            <a:off x="5472113" y="2214554"/>
            <a:ext cx="5000660" cy="3785652"/>
          </a:xfrm>
          <a:prstGeom prst="rect">
            <a:avLst/>
          </a:prstGeom>
          <a:noFill/>
        </p:spPr>
        <p:txBody>
          <a:bodyPr wrap="square" rtlCol="0">
            <a:spAutoFit/>
          </a:bodyPr>
          <a:lstStyle/>
          <a:p>
            <a:r>
              <a:rPr lang="el-GR" sz="2400" b="1" dirty="0" smtClean="0"/>
              <a:t>Γενικός Γραμματέας Συνδέσμου Δήμων Ιαματικών Πηγών Ελλάδας</a:t>
            </a:r>
          </a:p>
          <a:p>
            <a:pPr>
              <a:buFont typeface="Arial" pitchFamily="34" charset="0"/>
              <a:buChar char="•"/>
            </a:pPr>
            <a:endParaRPr lang="el-GR" sz="2400" b="1" dirty="0" smtClean="0"/>
          </a:p>
          <a:p>
            <a:r>
              <a:rPr lang="el-GR" sz="2400" b="1" dirty="0" smtClean="0"/>
              <a:t>Μέλος Επιτροπής Προστασίας Ιαματικών Φυσικών Πόρων Υπ. Τουρισμού</a:t>
            </a:r>
          </a:p>
          <a:p>
            <a:pPr>
              <a:buFont typeface="Arial" pitchFamily="34" charset="0"/>
              <a:buChar char="•"/>
            </a:pPr>
            <a:endParaRPr lang="el-GR" sz="2400" b="1" dirty="0" smtClean="0"/>
          </a:p>
          <a:p>
            <a:r>
              <a:rPr lang="el-GR" sz="2400" b="1" dirty="0" smtClean="0"/>
              <a:t>Μέλος Επιτροπής Επικοινωνίας και Τουρισμού Ευρωπαϊκού Συνδέσμου Ιστορικών Λουτροπόλεων </a:t>
            </a:r>
            <a:endParaRPr lang="en-US" sz="2400" b="1" dirty="0"/>
          </a:p>
        </p:txBody>
      </p:sp>
      <p:pic>
        <p:nvPicPr>
          <p:cNvPr id="8" name="7 - Εικόνα" descr="sdipe.jpg"/>
          <p:cNvPicPr>
            <a:picLocks noChangeAspect="1"/>
          </p:cNvPicPr>
          <p:nvPr/>
        </p:nvPicPr>
        <p:blipFill>
          <a:blip r:embed="rId6"/>
          <a:stretch>
            <a:fillRect/>
          </a:stretch>
        </p:blipFill>
        <p:spPr>
          <a:xfrm>
            <a:off x="9686955" y="0"/>
            <a:ext cx="1114395" cy="1342545"/>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8613" y="142852"/>
            <a:ext cx="9721215" cy="1143000"/>
          </a:xfrm>
        </p:spPr>
        <p:txBody>
          <a:bodyPr>
            <a:normAutofit fontScale="90000"/>
          </a:bodyPr>
          <a:lstStyle/>
          <a:p>
            <a:r>
              <a:rPr lang="en-US" b="1" dirty="0" smtClean="0">
                <a:solidFill>
                  <a:schemeClr val="bg2">
                    <a:lumMod val="75000"/>
                  </a:schemeClr>
                </a:solidFill>
              </a:rPr>
              <a:t>O</a:t>
            </a:r>
            <a:r>
              <a:rPr lang="el-GR" b="1" dirty="0" smtClean="0">
                <a:solidFill>
                  <a:schemeClr val="bg2">
                    <a:lumMod val="75000"/>
                  </a:schemeClr>
                </a:solidFill>
              </a:rPr>
              <a:t> ΤΟΥΡΙΣΜΟΣ ΥΓΕΙΑΣ ΑΠΟΤΕΛΕΙΤΑΙ ΑΠΟ 3 ΜΕΡΗ</a:t>
            </a:r>
            <a:endParaRPr lang="en-US" b="1" dirty="0">
              <a:solidFill>
                <a:schemeClr val="bg2">
                  <a:lumMod val="75000"/>
                </a:schemeClr>
              </a:solidFill>
            </a:endParaRPr>
          </a:p>
        </p:txBody>
      </p:sp>
      <p:sp>
        <p:nvSpPr>
          <p:cNvPr id="4" name="3 - Βέλος προς τα κάτω"/>
          <p:cNvSpPr/>
          <p:nvPr/>
        </p:nvSpPr>
        <p:spPr>
          <a:xfrm>
            <a:off x="1400147" y="1785926"/>
            <a:ext cx="1000132" cy="7143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4 - Βέλος προς τα κάτω"/>
          <p:cNvSpPr/>
          <p:nvPr/>
        </p:nvSpPr>
        <p:spPr>
          <a:xfrm>
            <a:off x="8115319" y="1785926"/>
            <a:ext cx="1000132" cy="7143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5 - Βέλος προς τα κάτω"/>
          <p:cNvSpPr/>
          <p:nvPr/>
        </p:nvSpPr>
        <p:spPr>
          <a:xfrm>
            <a:off x="4757733" y="1785926"/>
            <a:ext cx="1000132" cy="7143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6 - TextBox"/>
          <p:cNvSpPr txBox="1"/>
          <p:nvPr/>
        </p:nvSpPr>
        <p:spPr>
          <a:xfrm>
            <a:off x="400015" y="2571744"/>
            <a:ext cx="2928958" cy="954107"/>
          </a:xfrm>
          <a:prstGeom prst="rect">
            <a:avLst/>
          </a:prstGeom>
          <a:noFill/>
        </p:spPr>
        <p:txBody>
          <a:bodyPr wrap="square" rtlCol="0">
            <a:spAutoFit/>
          </a:bodyPr>
          <a:lstStyle/>
          <a:p>
            <a:pPr algn="ctr"/>
            <a:r>
              <a:rPr lang="el-GR" sz="2800" b="1" dirty="0" smtClean="0">
                <a:solidFill>
                  <a:schemeClr val="bg2">
                    <a:lumMod val="75000"/>
                  </a:schemeClr>
                </a:solidFill>
              </a:rPr>
              <a:t>Ιατρικός Τουρισμός</a:t>
            </a:r>
            <a:endParaRPr lang="en-US" sz="2800" b="1" dirty="0">
              <a:solidFill>
                <a:schemeClr val="bg2">
                  <a:lumMod val="75000"/>
                </a:schemeClr>
              </a:solidFill>
            </a:endParaRPr>
          </a:p>
        </p:txBody>
      </p:sp>
      <p:sp>
        <p:nvSpPr>
          <p:cNvPr id="8" name="7 - Μείον"/>
          <p:cNvSpPr/>
          <p:nvPr/>
        </p:nvSpPr>
        <p:spPr>
          <a:xfrm>
            <a:off x="400015" y="3857628"/>
            <a:ext cx="516875" cy="357190"/>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chemeClr val="bg2">
                  <a:lumMod val="75000"/>
                </a:schemeClr>
              </a:solidFill>
            </a:endParaRPr>
          </a:p>
        </p:txBody>
      </p:sp>
      <p:sp>
        <p:nvSpPr>
          <p:cNvPr id="9" name="8 - Μείον"/>
          <p:cNvSpPr/>
          <p:nvPr/>
        </p:nvSpPr>
        <p:spPr>
          <a:xfrm>
            <a:off x="400015" y="5357826"/>
            <a:ext cx="516875" cy="357190"/>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chemeClr val="bg2">
                  <a:lumMod val="75000"/>
                </a:schemeClr>
              </a:solidFill>
            </a:endParaRPr>
          </a:p>
        </p:txBody>
      </p:sp>
      <p:sp>
        <p:nvSpPr>
          <p:cNvPr id="10" name="9 - TextBox"/>
          <p:cNvSpPr txBox="1"/>
          <p:nvPr/>
        </p:nvSpPr>
        <p:spPr>
          <a:xfrm>
            <a:off x="685767" y="3714752"/>
            <a:ext cx="2498229" cy="1384995"/>
          </a:xfrm>
          <a:prstGeom prst="rect">
            <a:avLst/>
          </a:prstGeom>
          <a:noFill/>
        </p:spPr>
        <p:txBody>
          <a:bodyPr wrap="square" rtlCol="0">
            <a:spAutoFit/>
          </a:bodyPr>
          <a:lstStyle/>
          <a:p>
            <a:pPr algn="ctr"/>
            <a:r>
              <a:rPr lang="el-GR" sz="2800" dirty="0" smtClean="0">
                <a:solidFill>
                  <a:schemeClr val="bg2">
                    <a:lumMod val="75000"/>
                  </a:schemeClr>
                </a:solidFill>
              </a:rPr>
              <a:t>Διαχείριση Ιατρικών Αναγκών</a:t>
            </a:r>
            <a:endParaRPr lang="en-US" sz="2800" dirty="0">
              <a:solidFill>
                <a:schemeClr val="bg2">
                  <a:lumMod val="75000"/>
                </a:schemeClr>
              </a:solidFill>
            </a:endParaRPr>
          </a:p>
        </p:txBody>
      </p:sp>
      <p:sp>
        <p:nvSpPr>
          <p:cNvPr id="11" name="10 - TextBox"/>
          <p:cNvSpPr txBox="1"/>
          <p:nvPr/>
        </p:nvSpPr>
        <p:spPr>
          <a:xfrm>
            <a:off x="486161" y="5258715"/>
            <a:ext cx="2842812" cy="1384995"/>
          </a:xfrm>
          <a:prstGeom prst="rect">
            <a:avLst/>
          </a:prstGeom>
          <a:noFill/>
        </p:spPr>
        <p:txBody>
          <a:bodyPr wrap="square" rtlCol="0">
            <a:spAutoFit/>
          </a:bodyPr>
          <a:lstStyle/>
          <a:p>
            <a:pPr algn="ctr"/>
            <a:r>
              <a:rPr lang="el-GR" sz="2800" dirty="0" smtClean="0">
                <a:solidFill>
                  <a:schemeClr val="bg2">
                    <a:lumMod val="75000"/>
                  </a:schemeClr>
                </a:solidFill>
              </a:rPr>
              <a:t>Ιατρικός Τουρισμός Επιλογής</a:t>
            </a:r>
            <a:endParaRPr lang="en-US" sz="2800" dirty="0">
              <a:solidFill>
                <a:schemeClr val="bg2">
                  <a:lumMod val="75000"/>
                </a:schemeClr>
              </a:solidFill>
            </a:endParaRPr>
          </a:p>
        </p:txBody>
      </p:sp>
      <p:sp>
        <p:nvSpPr>
          <p:cNvPr id="16" name="15 - TextBox"/>
          <p:cNvSpPr txBox="1"/>
          <p:nvPr/>
        </p:nvSpPr>
        <p:spPr>
          <a:xfrm>
            <a:off x="3944600" y="2643182"/>
            <a:ext cx="2670521" cy="2677656"/>
          </a:xfrm>
          <a:prstGeom prst="rect">
            <a:avLst/>
          </a:prstGeom>
          <a:noFill/>
        </p:spPr>
        <p:txBody>
          <a:bodyPr wrap="square" rtlCol="0">
            <a:spAutoFit/>
          </a:bodyPr>
          <a:lstStyle/>
          <a:p>
            <a:pPr algn="ctr"/>
            <a:r>
              <a:rPr lang="el-GR" sz="2800" b="1" dirty="0" smtClean="0">
                <a:solidFill>
                  <a:schemeClr val="bg2">
                    <a:lumMod val="75000"/>
                  </a:schemeClr>
                </a:solidFill>
              </a:rPr>
              <a:t>Τουρισμός Πρόληψης Αποκατάστασης με ή χωρίς ιατρική γνωμάτευση</a:t>
            </a:r>
            <a:endParaRPr lang="en-US" sz="2800" b="1" dirty="0">
              <a:solidFill>
                <a:schemeClr val="bg2">
                  <a:lumMod val="75000"/>
                </a:schemeClr>
              </a:solidFill>
            </a:endParaRPr>
          </a:p>
        </p:txBody>
      </p:sp>
      <p:sp>
        <p:nvSpPr>
          <p:cNvPr id="17" name="16 - TextBox"/>
          <p:cNvSpPr txBox="1"/>
          <p:nvPr/>
        </p:nvSpPr>
        <p:spPr>
          <a:xfrm>
            <a:off x="7403040" y="2643182"/>
            <a:ext cx="2498229" cy="1384995"/>
          </a:xfrm>
          <a:prstGeom prst="rect">
            <a:avLst/>
          </a:prstGeom>
          <a:noFill/>
        </p:spPr>
        <p:txBody>
          <a:bodyPr wrap="square" rtlCol="0">
            <a:spAutoFit/>
          </a:bodyPr>
          <a:lstStyle/>
          <a:p>
            <a:pPr algn="ctr"/>
            <a:r>
              <a:rPr lang="en-US" sz="2800" b="1" dirty="0" smtClean="0">
                <a:solidFill>
                  <a:schemeClr val="bg2">
                    <a:lumMod val="75000"/>
                  </a:schemeClr>
                </a:solidFill>
              </a:rPr>
              <a:t>Wellness-spa </a:t>
            </a:r>
            <a:r>
              <a:rPr lang="el-GR" sz="2800" b="1" dirty="0" smtClean="0">
                <a:solidFill>
                  <a:schemeClr val="bg2">
                    <a:lumMod val="75000"/>
                  </a:schemeClr>
                </a:solidFill>
              </a:rPr>
              <a:t>Τουρισμός, Ευεξίας</a:t>
            </a:r>
            <a:endParaRPr lang="en-US" sz="2800" b="1" dirty="0">
              <a:solidFill>
                <a:schemeClr val="bg2">
                  <a:lumMod val="75000"/>
                </a:schemeClr>
              </a:solidFill>
            </a:endParaRPr>
          </a:p>
        </p:txBody>
      </p:sp>
      <p:pic>
        <p:nvPicPr>
          <p:cNvPr id="19" name="18 - Εικόνα" descr="sdipe.jpg"/>
          <p:cNvPicPr>
            <a:picLocks noChangeAspect="1"/>
          </p:cNvPicPr>
          <p:nvPr/>
        </p:nvPicPr>
        <p:blipFill>
          <a:blip r:embed="rId2"/>
          <a:stretch>
            <a:fillRect/>
          </a:stretch>
        </p:blipFill>
        <p:spPr>
          <a:xfrm>
            <a:off x="9686955" y="0"/>
            <a:ext cx="1114395" cy="1342545"/>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8613" y="214298"/>
            <a:ext cx="9721215" cy="1143000"/>
          </a:xfrm>
        </p:spPr>
        <p:txBody>
          <a:bodyPr>
            <a:normAutofit fontScale="90000"/>
          </a:bodyPr>
          <a:lstStyle/>
          <a:p>
            <a:r>
              <a:rPr lang="el-GR" b="1" dirty="0" smtClean="0"/>
              <a:t>ΥΦΙΣΤΑΜΕΝΗ ΚΑΤΑΣΤΑΣΗ ΣΤΙΣ ΙΑΜΑΤΙΚΕΣ ΠΗΓΕΣ</a:t>
            </a:r>
            <a:endParaRPr lang="en-US" b="1" dirty="0"/>
          </a:p>
        </p:txBody>
      </p:sp>
      <p:graphicFrame>
        <p:nvGraphicFramePr>
          <p:cNvPr id="6" name="5 - Θέση περιεχομένου"/>
          <p:cNvGraphicFramePr>
            <a:graphicFrameLocks noGrp="1"/>
          </p:cNvGraphicFramePr>
          <p:nvPr>
            <p:ph idx="1"/>
          </p:nvPr>
        </p:nvGraphicFramePr>
        <p:xfrm>
          <a:off x="542891" y="2333644"/>
          <a:ext cx="4286280" cy="3810000"/>
        </p:xfrm>
        <a:graphic>
          <a:graphicData uri="http://schemas.openxmlformats.org/drawingml/2006/table">
            <a:tbl>
              <a:tblPr firstRow="1" bandRow="1">
                <a:tableStyleId>{5C22544A-7EE6-4342-B048-85BDC9FD1C3A}</a:tableStyleId>
              </a:tblPr>
              <a:tblGrid>
                <a:gridCol w="4286280"/>
              </a:tblGrid>
              <a:tr h="407265">
                <a:tc>
                  <a:txBody>
                    <a:bodyPr/>
                    <a:lstStyle/>
                    <a:p>
                      <a:endParaRPr lang="en-US" sz="2200" dirty="0"/>
                    </a:p>
                  </a:txBody>
                  <a:tcPr/>
                </a:tc>
              </a:tr>
              <a:tr h="407265">
                <a:tc>
                  <a:txBody>
                    <a:bodyPr/>
                    <a:lstStyle/>
                    <a:p>
                      <a:pPr algn="l">
                        <a:buFont typeface="Arial" pitchFamily="34" charset="0"/>
                        <a:buChar char="•"/>
                      </a:pPr>
                      <a:r>
                        <a:rPr lang="el-GR" sz="2200" dirty="0" smtClean="0">
                          <a:solidFill>
                            <a:schemeClr val="bg2">
                              <a:lumMod val="75000"/>
                            </a:schemeClr>
                          </a:solidFill>
                        </a:rPr>
                        <a:t>  Πάνω</a:t>
                      </a:r>
                      <a:r>
                        <a:rPr lang="el-GR" sz="2200" baseline="0" dirty="0" smtClean="0">
                          <a:solidFill>
                            <a:schemeClr val="bg2">
                              <a:lumMod val="75000"/>
                            </a:schemeClr>
                          </a:solidFill>
                        </a:rPr>
                        <a:t> από 700 φυσικές αναβλύσεις</a:t>
                      </a:r>
                      <a:endParaRPr lang="en-US" sz="2200" dirty="0">
                        <a:solidFill>
                          <a:schemeClr val="bg2">
                            <a:lumMod val="75000"/>
                          </a:schemeClr>
                        </a:solidFill>
                      </a:endParaRPr>
                    </a:p>
                  </a:txBody>
                  <a:tcPr/>
                </a:tc>
              </a:tr>
              <a:tr h="702950">
                <a:tc>
                  <a:txBody>
                    <a:bodyPr/>
                    <a:lstStyle/>
                    <a:p>
                      <a:pPr algn="l">
                        <a:buFont typeface="Arial" pitchFamily="34" charset="0"/>
                        <a:buChar char="•"/>
                      </a:pPr>
                      <a:r>
                        <a:rPr lang="el-GR" sz="2200" dirty="0" smtClean="0">
                          <a:solidFill>
                            <a:schemeClr val="bg2">
                              <a:lumMod val="75000"/>
                            </a:schemeClr>
                          </a:solidFill>
                        </a:rPr>
                        <a:t>  Μέχρι</a:t>
                      </a:r>
                      <a:r>
                        <a:rPr lang="el-GR" sz="2200" baseline="0" dirty="0" smtClean="0">
                          <a:solidFill>
                            <a:schemeClr val="bg2">
                              <a:lumMod val="75000"/>
                            </a:schemeClr>
                          </a:solidFill>
                        </a:rPr>
                        <a:t> το </a:t>
                      </a:r>
                      <a:r>
                        <a:rPr lang="el-GR" sz="2200" baseline="0" dirty="0" smtClean="0">
                          <a:solidFill>
                            <a:schemeClr val="bg2">
                              <a:lumMod val="75000"/>
                            </a:schemeClr>
                          </a:solidFill>
                        </a:rPr>
                        <a:t>2005, 112 </a:t>
                      </a:r>
                      <a:r>
                        <a:rPr lang="el-GR" sz="2200" baseline="0" dirty="0" smtClean="0">
                          <a:solidFill>
                            <a:schemeClr val="bg2">
                              <a:lumMod val="75000"/>
                            </a:schemeClr>
                          </a:solidFill>
                        </a:rPr>
                        <a:t>ανακηρυγμένοι Ιαματικοί Φυσικοί Πόροι</a:t>
                      </a:r>
                      <a:endParaRPr lang="en-US" sz="2200" dirty="0">
                        <a:solidFill>
                          <a:schemeClr val="bg2">
                            <a:lumMod val="75000"/>
                          </a:schemeClr>
                        </a:solidFill>
                      </a:endParaRPr>
                    </a:p>
                  </a:txBody>
                  <a:tcPr/>
                </a:tc>
              </a:tr>
              <a:tr h="768536">
                <a:tc>
                  <a:txBody>
                    <a:bodyPr/>
                    <a:lstStyle/>
                    <a:p>
                      <a:pPr algn="l">
                        <a:buFont typeface="Arial" pitchFamily="34" charset="0"/>
                        <a:buChar char="•"/>
                      </a:pPr>
                      <a:r>
                        <a:rPr lang="el-GR" sz="2200" dirty="0" smtClean="0">
                          <a:solidFill>
                            <a:schemeClr val="bg2">
                              <a:lumMod val="75000"/>
                            </a:schemeClr>
                          </a:solidFill>
                        </a:rPr>
                        <a:t>  Μετά την εφαρμογή του </a:t>
                      </a:r>
                      <a:r>
                        <a:rPr lang="el-GR" sz="2200" dirty="0" smtClean="0">
                          <a:solidFill>
                            <a:schemeClr val="bg2">
                              <a:lumMod val="75000"/>
                            </a:schemeClr>
                          </a:solidFill>
                        </a:rPr>
                        <a:t>Ν.3498/2006</a:t>
                      </a:r>
                      <a:r>
                        <a:rPr lang="el-GR" sz="2200" baseline="0" dirty="0" smtClean="0">
                          <a:solidFill>
                            <a:schemeClr val="bg2">
                              <a:lumMod val="75000"/>
                            </a:schemeClr>
                          </a:solidFill>
                        </a:rPr>
                        <a:t>   </a:t>
                      </a:r>
                      <a:r>
                        <a:rPr lang="el-GR" sz="2200" baseline="0" dirty="0" smtClean="0">
                          <a:solidFill>
                            <a:schemeClr val="bg2">
                              <a:lumMod val="75000"/>
                            </a:schemeClr>
                          </a:solidFill>
                        </a:rPr>
                        <a:t>95 ΙΦΠ  σε διαδικασία αναγνώρισης </a:t>
                      </a:r>
                      <a:endParaRPr lang="en-US" sz="2200" dirty="0">
                        <a:solidFill>
                          <a:schemeClr val="bg2">
                            <a:lumMod val="75000"/>
                          </a:schemeClr>
                        </a:solidFill>
                      </a:endParaRPr>
                    </a:p>
                  </a:txBody>
                  <a:tcPr/>
                </a:tc>
              </a:tr>
              <a:tr h="407265">
                <a:tc>
                  <a:txBody>
                    <a:bodyPr/>
                    <a:lstStyle/>
                    <a:p>
                      <a:pPr algn="l">
                        <a:buFont typeface="Arial" pitchFamily="34" charset="0"/>
                        <a:buChar char="•"/>
                      </a:pPr>
                      <a:r>
                        <a:rPr lang="el-GR" sz="2200" dirty="0" smtClean="0">
                          <a:solidFill>
                            <a:schemeClr val="bg2">
                              <a:lumMod val="75000"/>
                            </a:schemeClr>
                          </a:solidFill>
                        </a:rPr>
                        <a:t>  36 ήδη αναγνωρισμένοι</a:t>
                      </a:r>
                      <a:endParaRPr lang="en-US" sz="2200" dirty="0">
                        <a:solidFill>
                          <a:schemeClr val="bg2">
                            <a:lumMod val="75000"/>
                          </a:schemeClr>
                        </a:solidFill>
                      </a:endParaRPr>
                    </a:p>
                  </a:txBody>
                  <a:tcPr/>
                </a:tc>
              </a:tr>
            </a:tbl>
          </a:graphicData>
        </a:graphic>
      </p:graphicFrame>
      <p:graphicFrame>
        <p:nvGraphicFramePr>
          <p:cNvPr id="7" name="5 - Θέση περιεχομένου"/>
          <p:cNvGraphicFramePr>
            <a:graphicFrameLocks/>
          </p:cNvGraphicFramePr>
          <p:nvPr/>
        </p:nvGraphicFramePr>
        <p:xfrm>
          <a:off x="5757865" y="2333642"/>
          <a:ext cx="4357718" cy="2948177"/>
        </p:xfrm>
        <a:graphic>
          <a:graphicData uri="http://schemas.openxmlformats.org/drawingml/2006/table">
            <a:tbl>
              <a:tblPr firstRow="1" bandRow="1">
                <a:tableStyleId>{5C22544A-7EE6-4342-B048-85BDC9FD1C3A}</a:tableStyleId>
              </a:tblPr>
              <a:tblGrid>
                <a:gridCol w="4357718"/>
              </a:tblGrid>
              <a:tr h="428630">
                <a:tc>
                  <a:txBody>
                    <a:bodyPr/>
                    <a:lstStyle/>
                    <a:p>
                      <a:pPr algn="l"/>
                      <a:endParaRPr lang="en-US" dirty="0"/>
                    </a:p>
                  </a:txBody>
                  <a:tcPr/>
                </a:tc>
              </a:tr>
              <a:tr h="818290">
                <a:tc>
                  <a:txBody>
                    <a:bodyPr/>
                    <a:lstStyle/>
                    <a:p>
                      <a:pPr algn="l">
                        <a:buFont typeface="Arial" pitchFamily="34" charset="0"/>
                        <a:buChar char="•"/>
                      </a:pPr>
                      <a:r>
                        <a:rPr lang="el-GR" sz="2200" dirty="0" smtClean="0">
                          <a:solidFill>
                            <a:schemeClr val="bg2">
                              <a:lumMod val="75000"/>
                            </a:schemeClr>
                          </a:solidFill>
                        </a:rPr>
                        <a:t>  58 ΙΦΠ διαχειρίζονται</a:t>
                      </a:r>
                      <a:r>
                        <a:rPr lang="el-GR" sz="2200" baseline="0" dirty="0" smtClean="0">
                          <a:solidFill>
                            <a:schemeClr val="bg2">
                              <a:lumMod val="75000"/>
                            </a:schemeClr>
                          </a:solidFill>
                        </a:rPr>
                        <a:t> οι Οργανισμοί      Τοπικής Αυτοδιοίκησης</a:t>
                      </a:r>
                      <a:endParaRPr lang="en-US" sz="2200" dirty="0">
                        <a:solidFill>
                          <a:schemeClr val="bg2">
                            <a:lumMod val="75000"/>
                          </a:schemeClr>
                        </a:solidFill>
                      </a:endParaRPr>
                    </a:p>
                  </a:txBody>
                  <a:tcPr/>
                </a:tc>
              </a:tr>
              <a:tr h="474089">
                <a:tc>
                  <a:txBody>
                    <a:bodyPr/>
                    <a:lstStyle/>
                    <a:p>
                      <a:pPr algn="l">
                        <a:buFont typeface="Arial" pitchFamily="34" charset="0"/>
                        <a:buChar char="•"/>
                      </a:pPr>
                      <a:r>
                        <a:rPr lang="el-GR" sz="2200" dirty="0" smtClean="0">
                          <a:solidFill>
                            <a:schemeClr val="bg2">
                              <a:lumMod val="75000"/>
                            </a:schemeClr>
                          </a:solidFill>
                        </a:rPr>
                        <a:t>  17 ΙΦΠ διαχειρίζεται</a:t>
                      </a:r>
                      <a:r>
                        <a:rPr lang="el-GR" sz="2200" baseline="0" dirty="0" smtClean="0">
                          <a:solidFill>
                            <a:schemeClr val="bg2">
                              <a:lumMod val="75000"/>
                            </a:schemeClr>
                          </a:solidFill>
                        </a:rPr>
                        <a:t> το κράτος</a:t>
                      </a:r>
                      <a:endParaRPr lang="en-US" sz="2200" dirty="0">
                        <a:solidFill>
                          <a:schemeClr val="bg2">
                            <a:lumMod val="75000"/>
                          </a:schemeClr>
                        </a:solidFill>
                      </a:endParaRPr>
                    </a:p>
                  </a:txBody>
                  <a:tcPr/>
                </a:tc>
              </a:tr>
              <a:tr h="474089">
                <a:tc>
                  <a:txBody>
                    <a:bodyPr/>
                    <a:lstStyle/>
                    <a:p>
                      <a:pPr algn="l">
                        <a:buFont typeface="Arial" pitchFamily="34" charset="0"/>
                        <a:buChar char="•"/>
                      </a:pPr>
                      <a:r>
                        <a:rPr lang="el-GR" sz="2200" dirty="0" smtClean="0">
                          <a:solidFill>
                            <a:schemeClr val="bg2">
                              <a:lumMod val="75000"/>
                            </a:schemeClr>
                          </a:solidFill>
                        </a:rPr>
                        <a:t>  17 ΙΦΠ διαχειρίζονται</a:t>
                      </a:r>
                      <a:r>
                        <a:rPr lang="el-GR" sz="2200" baseline="0" dirty="0" smtClean="0">
                          <a:solidFill>
                            <a:schemeClr val="bg2">
                              <a:lumMod val="75000"/>
                            </a:schemeClr>
                          </a:solidFill>
                        </a:rPr>
                        <a:t> ιδιώτες</a:t>
                      </a:r>
                      <a:endParaRPr lang="en-US" sz="2200" dirty="0">
                        <a:solidFill>
                          <a:schemeClr val="bg2">
                            <a:lumMod val="75000"/>
                          </a:schemeClr>
                        </a:solidFill>
                      </a:endParaRPr>
                    </a:p>
                  </a:txBody>
                  <a:tcPr/>
                </a:tc>
              </a:tr>
              <a:tr h="474089">
                <a:tc>
                  <a:txBody>
                    <a:bodyPr/>
                    <a:lstStyle/>
                    <a:p>
                      <a:pPr algn="l"/>
                      <a:endParaRPr lang="en-US" sz="2200" dirty="0"/>
                    </a:p>
                  </a:txBody>
                  <a:tcPr/>
                </a:tc>
              </a:tr>
            </a:tbl>
          </a:graphicData>
        </a:graphic>
      </p:graphicFrame>
      <p:pic>
        <p:nvPicPr>
          <p:cNvPr id="8" name="7 - Εικόνα" descr="sdipe.jpg"/>
          <p:cNvPicPr>
            <a:picLocks noChangeAspect="1"/>
          </p:cNvPicPr>
          <p:nvPr/>
        </p:nvPicPr>
        <p:blipFill>
          <a:blip r:embed="rId2"/>
          <a:stretch>
            <a:fillRect/>
          </a:stretch>
        </p:blipFill>
        <p:spPr>
          <a:xfrm>
            <a:off x="9686955" y="0"/>
            <a:ext cx="1114395" cy="1342545"/>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8613" y="142852"/>
            <a:ext cx="9721215" cy="1143000"/>
          </a:xfrm>
        </p:spPr>
        <p:txBody>
          <a:bodyPr>
            <a:normAutofit fontScale="90000"/>
          </a:bodyPr>
          <a:lstStyle/>
          <a:p>
            <a:r>
              <a:rPr lang="el-GR" b="1" dirty="0" smtClean="0"/>
              <a:t>Ε</a:t>
            </a:r>
            <a:r>
              <a:rPr lang="el-GR" b="1" dirty="0" smtClean="0">
                <a:solidFill>
                  <a:schemeClr val="bg2">
                    <a:lumMod val="75000"/>
                  </a:schemeClr>
                </a:solidFill>
              </a:rPr>
              <a:t>ΕΠΙΧΕΙΡΗΣΕΙΣ ΕΚΜΕΤΑΛΛΕΥΣΗΣ ΙΑΜΑΤΙΚΩΝ ΠΗΓΩΝ</a:t>
            </a:r>
            <a:endParaRPr lang="en-US" b="1" dirty="0"/>
          </a:p>
        </p:txBody>
      </p:sp>
      <p:sp>
        <p:nvSpPr>
          <p:cNvPr id="4" name="3 - Βέλος προς τα κάτω"/>
          <p:cNvSpPr/>
          <p:nvPr/>
        </p:nvSpPr>
        <p:spPr>
          <a:xfrm>
            <a:off x="1400147" y="1785926"/>
            <a:ext cx="1000132" cy="7143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4 - Βέλος προς τα κάτω"/>
          <p:cNvSpPr/>
          <p:nvPr/>
        </p:nvSpPr>
        <p:spPr>
          <a:xfrm>
            <a:off x="8115319" y="1785926"/>
            <a:ext cx="1000132" cy="7143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5 - Βέλος προς τα κάτω"/>
          <p:cNvSpPr/>
          <p:nvPr/>
        </p:nvSpPr>
        <p:spPr>
          <a:xfrm>
            <a:off x="4757733" y="1785926"/>
            <a:ext cx="1000132" cy="7143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6 - TextBox"/>
          <p:cNvSpPr txBox="1"/>
          <p:nvPr/>
        </p:nvSpPr>
        <p:spPr>
          <a:xfrm>
            <a:off x="400015" y="2643182"/>
            <a:ext cx="2928958" cy="2677656"/>
          </a:xfrm>
          <a:prstGeom prst="rect">
            <a:avLst/>
          </a:prstGeom>
          <a:noFill/>
        </p:spPr>
        <p:txBody>
          <a:bodyPr wrap="square" rtlCol="0">
            <a:spAutoFit/>
          </a:bodyPr>
          <a:lstStyle/>
          <a:p>
            <a:pPr algn="ctr"/>
            <a:r>
              <a:rPr lang="el-GR" sz="2800" b="1" dirty="0" smtClean="0">
                <a:solidFill>
                  <a:schemeClr val="bg2">
                    <a:lumMod val="75000"/>
                  </a:schemeClr>
                </a:solidFill>
              </a:rPr>
              <a:t>38 δημοτικές επιχειρήσεις κυρίως με την μορφή ανώνυμων ή κοινωφελών επιχειρήσεων</a:t>
            </a:r>
            <a:endParaRPr lang="en-US" sz="2800" b="1" dirty="0">
              <a:solidFill>
                <a:schemeClr val="bg2">
                  <a:lumMod val="75000"/>
                </a:schemeClr>
              </a:solidFill>
            </a:endParaRPr>
          </a:p>
        </p:txBody>
      </p:sp>
      <p:sp>
        <p:nvSpPr>
          <p:cNvPr id="8" name="7 - TextBox"/>
          <p:cNvSpPr txBox="1"/>
          <p:nvPr/>
        </p:nvSpPr>
        <p:spPr>
          <a:xfrm>
            <a:off x="3801724" y="2643182"/>
            <a:ext cx="2956273" cy="2677656"/>
          </a:xfrm>
          <a:prstGeom prst="rect">
            <a:avLst/>
          </a:prstGeom>
          <a:noFill/>
        </p:spPr>
        <p:txBody>
          <a:bodyPr wrap="square" rtlCol="0">
            <a:spAutoFit/>
          </a:bodyPr>
          <a:lstStyle/>
          <a:p>
            <a:pPr algn="ctr"/>
            <a:r>
              <a:rPr lang="el-GR" sz="2800" b="1" dirty="0" smtClean="0">
                <a:solidFill>
                  <a:schemeClr val="bg2">
                    <a:lumMod val="75000"/>
                  </a:schemeClr>
                </a:solidFill>
              </a:rPr>
              <a:t>31 ιδιωτικές επιχειρήσεις οι περισσότερες στην Αιδηψό χρησιμοποιώντας τον κρατικό ΙΦΠ</a:t>
            </a:r>
            <a:endParaRPr lang="en-US" sz="2800" b="1" dirty="0">
              <a:solidFill>
                <a:schemeClr val="bg2">
                  <a:lumMod val="75000"/>
                </a:schemeClr>
              </a:solidFill>
            </a:endParaRPr>
          </a:p>
        </p:txBody>
      </p:sp>
      <p:sp>
        <p:nvSpPr>
          <p:cNvPr id="9" name="8 - TextBox"/>
          <p:cNvSpPr txBox="1"/>
          <p:nvPr/>
        </p:nvSpPr>
        <p:spPr>
          <a:xfrm>
            <a:off x="7403040" y="2643182"/>
            <a:ext cx="2498229" cy="954107"/>
          </a:xfrm>
          <a:prstGeom prst="rect">
            <a:avLst/>
          </a:prstGeom>
          <a:noFill/>
        </p:spPr>
        <p:txBody>
          <a:bodyPr wrap="square" rtlCol="0">
            <a:spAutoFit/>
          </a:bodyPr>
          <a:lstStyle/>
          <a:p>
            <a:pPr algn="ctr"/>
            <a:r>
              <a:rPr lang="el-GR" sz="2800" b="1" dirty="0" smtClean="0">
                <a:solidFill>
                  <a:schemeClr val="bg2">
                    <a:lumMod val="75000"/>
                  </a:schemeClr>
                </a:solidFill>
              </a:rPr>
              <a:t>7 κρατικές επιχειρήσεις</a:t>
            </a:r>
            <a:endParaRPr lang="en-US" sz="2800" b="1" dirty="0">
              <a:solidFill>
                <a:schemeClr val="bg2">
                  <a:lumMod val="75000"/>
                </a:schemeClr>
              </a:solidFill>
            </a:endParaRPr>
          </a:p>
        </p:txBody>
      </p:sp>
      <p:pic>
        <p:nvPicPr>
          <p:cNvPr id="11" name="10 - Εικόνα" descr="sdipe.jpg"/>
          <p:cNvPicPr>
            <a:picLocks noChangeAspect="1"/>
          </p:cNvPicPr>
          <p:nvPr/>
        </p:nvPicPr>
        <p:blipFill>
          <a:blip r:embed="rId2"/>
          <a:stretch>
            <a:fillRect/>
          </a:stretch>
        </p:blipFill>
        <p:spPr>
          <a:xfrm>
            <a:off x="9686955" y="0"/>
            <a:ext cx="1114395" cy="1342545"/>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Ορθογώνιο"/>
          <p:cNvSpPr/>
          <p:nvPr/>
        </p:nvSpPr>
        <p:spPr>
          <a:xfrm>
            <a:off x="0" y="0"/>
            <a:ext cx="5257799" cy="7000900"/>
          </a:xfrm>
          <a:prstGeom prst="rect">
            <a:avLst/>
          </a:prstGeom>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endParaRPr lang="en-US"/>
          </a:p>
        </p:txBody>
      </p:sp>
      <p:sp>
        <p:nvSpPr>
          <p:cNvPr id="6" name="5 - TextBox"/>
          <p:cNvSpPr txBox="1"/>
          <p:nvPr/>
        </p:nvSpPr>
        <p:spPr>
          <a:xfrm>
            <a:off x="1400147" y="2786058"/>
            <a:ext cx="2571768" cy="769441"/>
          </a:xfrm>
          <a:prstGeom prst="rect">
            <a:avLst/>
          </a:prstGeom>
          <a:noFill/>
        </p:spPr>
        <p:txBody>
          <a:bodyPr wrap="square" rtlCol="0">
            <a:spAutoFit/>
          </a:bodyPr>
          <a:lstStyle/>
          <a:p>
            <a:r>
              <a:rPr lang="el-GR" sz="4400" b="1" dirty="0" smtClean="0">
                <a:solidFill>
                  <a:schemeClr val="bg2">
                    <a:lumMod val="75000"/>
                  </a:schemeClr>
                </a:solidFill>
              </a:rPr>
              <a:t>ΕΙΣΙΤΗΡΙΑ</a:t>
            </a:r>
            <a:endParaRPr lang="en-US" sz="4400" b="1" dirty="0">
              <a:solidFill>
                <a:schemeClr val="bg2">
                  <a:lumMod val="75000"/>
                </a:schemeClr>
              </a:solidFill>
            </a:endParaRPr>
          </a:p>
        </p:txBody>
      </p:sp>
      <p:sp>
        <p:nvSpPr>
          <p:cNvPr id="8" name="7 - TextBox"/>
          <p:cNvSpPr txBox="1"/>
          <p:nvPr/>
        </p:nvSpPr>
        <p:spPr>
          <a:xfrm>
            <a:off x="5614989" y="2428868"/>
            <a:ext cx="4972047" cy="1523494"/>
          </a:xfrm>
          <a:prstGeom prst="rect">
            <a:avLst/>
          </a:prstGeom>
          <a:noFill/>
        </p:spPr>
        <p:txBody>
          <a:bodyPr wrap="square" rtlCol="0">
            <a:spAutoFit/>
          </a:bodyPr>
          <a:lstStyle/>
          <a:p>
            <a:pPr>
              <a:buFont typeface="Arial" pitchFamily="34" charset="0"/>
              <a:buChar char="•"/>
            </a:pPr>
            <a:r>
              <a:rPr lang="el-GR" sz="3000" dirty="0" smtClean="0"/>
              <a:t> 2.500.000  εισιτήρια το 2010</a:t>
            </a:r>
          </a:p>
          <a:p>
            <a:endParaRPr lang="el-GR" sz="3000" dirty="0" smtClean="0"/>
          </a:p>
          <a:p>
            <a:pPr>
              <a:buFont typeface="Arial" pitchFamily="34" charset="0"/>
              <a:buChar char="•"/>
            </a:pPr>
            <a:r>
              <a:rPr lang="el-GR" sz="3000" dirty="0" smtClean="0"/>
              <a:t> 900.000 το 2015</a:t>
            </a:r>
            <a:endParaRPr lang="en-US" sz="3000" dirty="0"/>
          </a:p>
        </p:txBody>
      </p:sp>
      <p:pic>
        <p:nvPicPr>
          <p:cNvPr id="10" name="9 - Εικόνα" descr="sdipe.jpg"/>
          <p:cNvPicPr>
            <a:picLocks noChangeAspect="1"/>
          </p:cNvPicPr>
          <p:nvPr/>
        </p:nvPicPr>
        <p:blipFill>
          <a:blip r:embed="rId2"/>
          <a:stretch>
            <a:fillRect/>
          </a:stretch>
        </p:blipFill>
        <p:spPr>
          <a:xfrm>
            <a:off x="9686955" y="0"/>
            <a:ext cx="1114395" cy="1342545"/>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142852"/>
            <a:ext cx="9721215" cy="1143000"/>
          </a:xfrm>
        </p:spPr>
        <p:txBody>
          <a:bodyPr/>
          <a:lstStyle/>
          <a:p>
            <a:r>
              <a:rPr lang="el-GR" b="1" dirty="0" smtClean="0"/>
              <a:t>ΣΥΜΦΩΝΑ ΜΕ ΤΟ Ν.3498/2006</a:t>
            </a:r>
            <a:endParaRPr lang="en-US" b="1" dirty="0"/>
          </a:p>
        </p:txBody>
      </p:sp>
      <p:sp>
        <p:nvSpPr>
          <p:cNvPr id="3" name="2 - Θέση περιεχομένου"/>
          <p:cNvSpPr>
            <a:spLocks noGrp="1"/>
          </p:cNvSpPr>
          <p:nvPr>
            <p:ph idx="1"/>
          </p:nvPr>
        </p:nvSpPr>
        <p:spPr>
          <a:xfrm>
            <a:off x="1537376" y="2617812"/>
            <a:ext cx="8292455" cy="3025766"/>
          </a:xfrm>
        </p:spPr>
        <p:txBody>
          <a:bodyPr/>
          <a:lstStyle/>
          <a:p>
            <a:r>
              <a:rPr lang="el-GR" dirty="0" smtClean="0"/>
              <a:t> Μονάδες Ιαματικής Θεραπείας</a:t>
            </a:r>
          </a:p>
          <a:p>
            <a:r>
              <a:rPr lang="el-GR" dirty="0" smtClean="0"/>
              <a:t>Κέντρα Ιαματικού Τουρισμού – </a:t>
            </a:r>
            <a:r>
              <a:rPr lang="el-GR" dirty="0" err="1" smtClean="0"/>
              <a:t>Θερμαλισμού</a:t>
            </a:r>
            <a:endParaRPr lang="el-GR" dirty="0" smtClean="0"/>
          </a:p>
          <a:p>
            <a:r>
              <a:rPr lang="el-GR" dirty="0" smtClean="0"/>
              <a:t>Κέντρα </a:t>
            </a:r>
            <a:r>
              <a:rPr lang="el-GR" dirty="0" err="1" smtClean="0"/>
              <a:t>Θαλασσοθεραπείας</a:t>
            </a:r>
            <a:endParaRPr lang="el-GR" dirty="0" smtClean="0"/>
          </a:p>
          <a:p>
            <a:r>
              <a:rPr lang="el-GR" dirty="0" smtClean="0"/>
              <a:t>Κέντρα Αναζωογόνησης (</a:t>
            </a:r>
            <a:r>
              <a:rPr lang="en-US" dirty="0" smtClean="0"/>
              <a:t>spa)</a:t>
            </a:r>
            <a:endParaRPr lang="en-US" dirty="0"/>
          </a:p>
        </p:txBody>
      </p:sp>
      <p:pic>
        <p:nvPicPr>
          <p:cNvPr id="4" name="3 - Εικόνα" descr="sdipe.jpg"/>
          <p:cNvPicPr>
            <a:picLocks noChangeAspect="1"/>
          </p:cNvPicPr>
          <p:nvPr/>
        </p:nvPicPr>
        <p:blipFill>
          <a:blip r:embed="rId2"/>
          <a:stretch>
            <a:fillRect/>
          </a:stretch>
        </p:blipFill>
        <p:spPr>
          <a:xfrm>
            <a:off x="9686955" y="0"/>
            <a:ext cx="1114395" cy="1342545"/>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100051" y="71414"/>
            <a:ext cx="9721215" cy="1143000"/>
          </a:xfrm>
        </p:spPr>
        <p:txBody>
          <a:bodyPr>
            <a:normAutofit fontScale="90000"/>
          </a:bodyPr>
          <a:lstStyle/>
          <a:p>
            <a:r>
              <a:rPr lang="el-GR" b="1" dirty="0" smtClean="0">
                <a:solidFill>
                  <a:schemeClr val="bg2">
                    <a:lumMod val="75000"/>
                  </a:schemeClr>
                </a:solidFill>
              </a:rPr>
              <a:t>ΘΕΡΜΑΛΙΣΤΙΚΟ ΠΡΟΙΟΝ ΜΕΣΑ ΣΤΑ ΥΔΑΘΕΡΑΠΕΥΤΗΡΙΑ</a:t>
            </a:r>
            <a:endParaRPr lang="en-US" b="1" dirty="0">
              <a:solidFill>
                <a:schemeClr val="bg2">
                  <a:lumMod val="75000"/>
                </a:schemeClr>
              </a:solidFill>
            </a:endParaRPr>
          </a:p>
        </p:txBody>
      </p:sp>
      <p:graphicFrame>
        <p:nvGraphicFramePr>
          <p:cNvPr id="5" name="4 - Θέση περιεχομένου"/>
          <p:cNvGraphicFramePr>
            <a:graphicFrameLocks noGrp="1"/>
          </p:cNvGraphicFramePr>
          <p:nvPr>
            <p:ph idx="1"/>
          </p:nvPr>
        </p:nvGraphicFramePr>
        <p:xfrm>
          <a:off x="542891" y="1357298"/>
          <a:ext cx="9933023" cy="50435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3 - Εικόνα" descr="sdipe.jpg"/>
          <p:cNvPicPr>
            <a:picLocks noChangeAspect="1"/>
          </p:cNvPicPr>
          <p:nvPr/>
        </p:nvPicPr>
        <p:blipFill>
          <a:blip r:embed="rId6"/>
          <a:stretch>
            <a:fillRect/>
          </a:stretch>
        </p:blipFill>
        <p:spPr>
          <a:xfrm>
            <a:off x="9686955" y="0"/>
            <a:ext cx="1114395" cy="1342545"/>
          </a:xfrm>
          <a:prstGeom prst="rect">
            <a:avLst/>
          </a:prstGeom>
        </p:spPr>
      </p:pic>
      <p:sp>
        <p:nvSpPr>
          <p:cNvPr id="6" name="5 - TextBox"/>
          <p:cNvSpPr txBox="1"/>
          <p:nvPr/>
        </p:nvSpPr>
        <p:spPr>
          <a:xfrm>
            <a:off x="542891" y="5072074"/>
            <a:ext cx="9787006" cy="1200329"/>
          </a:xfrm>
          <a:prstGeom prst="rect">
            <a:avLst/>
          </a:prstGeom>
          <a:noFill/>
        </p:spPr>
        <p:txBody>
          <a:bodyPr wrap="square" rtlCol="0">
            <a:spAutoFit/>
          </a:bodyPr>
          <a:lstStyle/>
          <a:p>
            <a:pPr algn="just"/>
            <a:r>
              <a:rPr lang="el-GR" sz="2400" dirty="0" smtClean="0">
                <a:solidFill>
                  <a:schemeClr val="bg2">
                    <a:lumMod val="75000"/>
                  </a:schemeClr>
                </a:solidFill>
              </a:rPr>
              <a:t>Ο Λουόμενος εξετάζεται από τον γιατρό της Ιαματικής πηγής και στην συνέχεια ακολουθεί την θεραπευτική αγωγή που θα του υποδειχθεί ανάλογα με τις προσωπικές του ανάγκες και την κατάσταση της υγείας του.</a:t>
            </a:r>
            <a:endParaRPr lang="en-US" sz="2400" dirty="0">
              <a:solidFill>
                <a:schemeClr val="bg2">
                  <a:lumMod val="75000"/>
                </a:schemeClr>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142852"/>
            <a:ext cx="10401335" cy="1143000"/>
          </a:xfrm>
        </p:spPr>
        <p:txBody>
          <a:bodyPr>
            <a:noAutofit/>
          </a:bodyPr>
          <a:lstStyle/>
          <a:p>
            <a:r>
              <a:rPr lang="el-GR" b="1" dirty="0" smtClean="0"/>
              <a:t>ΘΕΡΑΠΕΥΤΙΚΕΣ ΕΝΔΕΙΞΕΙΣ </a:t>
            </a:r>
            <a:br>
              <a:rPr lang="el-GR" b="1" dirty="0" smtClean="0"/>
            </a:br>
            <a:r>
              <a:rPr lang="el-GR" b="1" dirty="0" smtClean="0"/>
              <a:t>ΙΦΠ ΡΙΖΩΜΑΤΟΣ</a:t>
            </a:r>
            <a:endParaRPr lang="en-US" b="1" dirty="0"/>
          </a:p>
        </p:txBody>
      </p:sp>
      <p:sp>
        <p:nvSpPr>
          <p:cNvPr id="3" name="2 - Θέση περιεχομένου"/>
          <p:cNvSpPr>
            <a:spLocks noGrp="1"/>
          </p:cNvSpPr>
          <p:nvPr>
            <p:ph idx="1"/>
          </p:nvPr>
        </p:nvSpPr>
        <p:spPr>
          <a:xfrm>
            <a:off x="542891" y="2000240"/>
            <a:ext cx="9721215" cy="4525964"/>
          </a:xfrm>
        </p:spPr>
        <p:txBody>
          <a:bodyPr>
            <a:normAutofit fontScale="85000" lnSpcReduction="10000"/>
          </a:bodyPr>
          <a:lstStyle/>
          <a:p>
            <a:pPr>
              <a:buNone/>
            </a:pPr>
            <a:r>
              <a:rPr lang="el-GR" dirty="0" smtClean="0"/>
              <a:t>    </a:t>
            </a:r>
            <a:r>
              <a:rPr lang="el-GR" sz="3300" dirty="0" smtClean="0"/>
              <a:t>Ενδείκνυται για:</a:t>
            </a:r>
            <a:endParaRPr lang="en-US" sz="3300" dirty="0" smtClean="0"/>
          </a:p>
          <a:p>
            <a:pPr>
              <a:buNone/>
            </a:pPr>
            <a:r>
              <a:rPr lang="el-GR" sz="3300" dirty="0" smtClean="0"/>
              <a:t>    για υδροθεραπεία με τη μέθοδο της </a:t>
            </a:r>
            <a:r>
              <a:rPr lang="el-GR" sz="3300" dirty="0" err="1" smtClean="0"/>
              <a:t>ποσιθεραπείας</a:t>
            </a:r>
            <a:r>
              <a:rPr lang="el-GR" sz="3300" dirty="0" smtClean="0"/>
              <a:t> σε παθήσεις του γαστρεντερικού συστήματος, </a:t>
            </a:r>
            <a:r>
              <a:rPr lang="el-GR" sz="3300" dirty="0" err="1" smtClean="0"/>
              <a:t>στοματοπλύσεις</a:t>
            </a:r>
            <a:r>
              <a:rPr lang="el-GR" sz="3300" dirty="0" smtClean="0"/>
              <a:t> για τον εμπλουτισμό του υγρού περιβάλλοντος της στοματικής κοιλότητας με φθόριο,   λουτροθεραπείας σε παθήσεις του καλυπτήριου συστήματος και ρευματικών και </a:t>
            </a:r>
            <a:r>
              <a:rPr lang="el-GR" sz="3300" dirty="0" err="1" smtClean="0"/>
              <a:t>αυτοάνοσων</a:t>
            </a:r>
            <a:r>
              <a:rPr lang="el-GR" sz="3300" dirty="0" smtClean="0"/>
              <a:t> παθήσεων, με τη μέθοδο της </a:t>
            </a:r>
            <a:r>
              <a:rPr lang="el-GR" sz="3300" dirty="0" err="1" smtClean="0"/>
              <a:t>εισπνοοθεραπείας</a:t>
            </a:r>
            <a:r>
              <a:rPr lang="el-GR" sz="3300" dirty="0" smtClean="0"/>
              <a:t> για βελτίωση των συμπτωμάτων σε περιπτώσεις ήπιας χρόνιας αποφρακτικής πνευμονοπάθειας και με συνδυασμό εισπνοών και </a:t>
            </a:r>
            <a:r>
              <a:rPr lang="el-GR" sz="3300" dirty="0" err="1" smtClean="0"/>
              <a:t>ρινοπλύσεων</a:t>
            </a:r>
            <a:r>
              <a:rPr lang="el-GR" sz="3300" dirty="0" smtClean="0"/>
              <a:t> σε περιπτώσεις παθήσεων της μύτης.</a:t>
            </a:r>
            <a:endParaRPr lang="en-US" sz="3300" dirty="0" smtClean="0"/>
          </a:p>
          <a:p>
            <a:pPr>
              <a:buNone/>
            </a:pPr>
            <a:endParaRPr lang="en-US" dirty="0"/>
          </a:p>
        </p:txBody>
      </p:sp>
      <p:pic>
        <p:nvPicPr>
          <p:cNvPr id="5" name="4 - Εικόνα" descr="sdipe.jpg"/>
          <p:cNvPicPr>
            <a:picLocks noChangeAspect="1"/>
          </p:cNvPicPr>
          <p:nvPr/>
        </p:nvPicPr>
        <p:blipFill>
          <a:blip r:embed="rId2"/>
          <a:stretch>
            <a:fillRect/>
          </a:stretch>
        </p:blipFill>
        <p:spPr>
          <a:xfrm>
            <a:off x="9686955" y="0"/>
            <a:ext cx="1114395" cy="1342545"/>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0" y="71414"/>
            <a:ext cx="9721215" cy="1143000"/>
          </a:xfrm>
        </p:spPr>
        <p:txBody>
          <a:bodyPr/>
          <a:lstStyle/>
          <a:p>
            <a:r>
              <a:rPr lang="el-GR" b="1" dirty="0" smtClean="0">
                <a:solidFill>
                  <a:schemeClr val="bg2">
                    <a:lumMod val="75000"/>
                  </a:schemeClr>
                </a:solidFill>
              </a:rPr>
              <a:t>ΣΥΝΟΛΙΚΟ ΤΟΥΡΙΣΤΙΚΟ ΠΡΟΙΩΝ </a:t>
            </a:r>
            <a:endParaRPr lang="en-US" b="1" dirty="0">
              <a:solidFill>
                <a:schemeClr val="bg2">
                  <a:lumMod val="75000"/>
                </a:schemeClr>
              </a:solidFill>
            </a:endParaRPr>
          </a:p>
        </p:txBody>
      </p:sp>
      <p:sp>
        <p:nvSpPr>
          <p:cNvPr id="3" name="2 - Θέση περιεχομένου"/>
          <p:cNvSpPr>
            <a:spLocks noGrp="1"/>
          </p:cNvSpPr>
          <p:nvPr>
            <p:ph idx="1"/>
          </p:nvPr>
        </p:nvSpPr>
        <p:spPr>
          <a:xfrm>
            <a:off x="400015" y="1214422"/>
            <a:ext cx="9721215" cy="3857652"/>
          </a:xfrm>
        </p:spPr>
        <p:txBody>
          <a:bodyPr>
            <a:noAutofit/>
          </a:bodyPr>
          <a:lstStyle/>
          <a:p>
            <a:r>
              <a:rPr lang="el-GR" sz="3000" dirty="0" err="1" smtClean="0">
                <a:solidFill>
                  <a:schemeClr val="bg2">
                    <a:lumMod val="75000"/>
                  </a:schemeClr>
                </a:solidFill>
              </a:rPr>
              <a:t>Θερμαλιστικό</a:t>
            </a:r>
            <a:r>
              <a:rPr lang="el-GR" sz="3000" dirty="0" smtClean="0">
                <a:solidFill>
                  <a:schemeClr val="bg2">
                    <a:lumMod val="75000"/>
                  </a:schemeClr>
                </a:solidFill>
              </a:rPr>
              <a:t> προϊόν</a:t>
            </a:r>
          </a:p>
          <a:p>
            <a:r>
              <a:rPr lang="el-GR" sz="3000" dirty="0" smtClean="0">
                <a:solidFill>
                  <a:schemeClr val="bg2">
                    <a:lumMod val="75000"/>
                  </a:schemeClr>
                </a:solidFill>
              </a:rPr>
              <a:t>Διατροφή</a:t>
            </a:r>
          </a:p>
          <a:p>
            <a:r>
              <a:rPr lang="el-GR" sz="3000" dirty="0" smtClean="0">
                <a:solidFill>
                  <a:schemeClr val="bg2">
                    <a:lumMod val="75000"/>
                  </a:schemeClr>
                </a:solidFill>
              </a:rPr>
              <a:t>Διαμονή</a:t>
            </a:r>
          </a:p>
          <a:p>
            <a:r>
              <a:rPr lang="el-GR" sz="3000" dirty="0" smtClean="0">
                <a:solidFill>
                  <a:schemeClr val="bg2">
                    <a:lumMod val="75000"/>
                  </a:schemeClr>
                </a:solidFill>
              </a:rPr>
              <a:t>Αξιοθέατα</a:t>
            </a:r>
          </a:p>
          <a:p>
            <a:r>
              <a:rPr lang="el-GR" sz="3000" dirty="0" smtClean="0">
                <a:solidFill>
                  <a:schemeClr val="bg2">
                    <a:lumMod val="75000"/>
                  </a:schemeClr>
                </a:solidFill>
              </a:rPr>
              <a:t>Πολιτιστικές εκδηλώσεις</a:t>
            </a:r>
          </a:p>
          <a:p>
            <a:r>
              <a:rPr lang="el-GR" sz="3000" dirty="0" smtClean="0">
                <a:solidFill>
                  <a:schemeClr val="bg2">
                    <a:lumMod val="75000"/>
                  </a:schemeClr>
                </a:solidFill>
              </a:rPr>
              <a:t>Εκδρομές, Δραστηριότητες</a:t>
            </a:r>
          </a:p>
          <a:p>
            <a:r>
              <a:rPr lang="el-GR" sz="3000" dirty="0" smtClean="0">
                <a:solidFill>
                  <a:schemeClr val="bg2">
                    <a:lumMod val="75000"/>
                  </a:schemeClr>
                </a:solidFill>
              </a:rPr>
              <a:t>Συνδυασμός πολλών μορφών τουρισμού</a:t>
            </a:r>
            <a:endParaRPr lang="en-US" sz="3000" dirty="0">
              <a:solidFill>
                <a:schemeClr val="bg2">
                  <a:lumMod val="75000"/>
                </a:schemeClr>
              </a:solidFill>
            </a:endParaRPr>
          </a:p>
        </p:txBody>
      </p:sp>
      <p:pic>
        <p:nvPicPr>
          <p:cNvPr id="4" name="3 - Εικόνα" descr="sdipe.jpg"/>
          <p:cNvPicPr>
            <a:picLocks noChangeAspect="1"/>
          </p:cNvPicPr>
          <p:nvPr/>
        </p:nvPicPr>
        <p:blipFill>
          <a:blip r:embed="rId2"/>
          <a:stretch>
            <a:fillRect/>
          </a:stretch>
        </p:blipFill>
        <p:spPr>
          <a:xfrm>
            <a:off x="9686955" y="0"/>
            <a:ext cx="1114395" cy="1342545"/>
          </a:xfrm>
          <a:prstGeom prst="rect">
            <a:avLst/>
          </a:prstGeom>
        </p:spPr>
      </p:pic>
      <p:sp>
        <p:nvSpPr>
          <p:cNvPr id="5" name="4 - TextBox"/>
          <p:cNvSpPr txBox="1"/>
          <p:nvPr/>
        </p:nvSpPr>
        <p:spPr>
          <a:xfrm>
            <a:off x="328577" y="5286388"/>
            <a:ext cx="10001320" cy="1200329"/>
          </a:xfrm>
          <a:prstGeom prst="rect">
            <a:avLst/>
          </a:prstGeom>
          <a:noFill/>
        </p:spPr>
        <p:txBody>
          <a:bodyPr wrap="square" rtlCol="0">
            <a:spAutoFit/>
          </a:bodyPr>
          <a:lstStyle/>
          <a:p>
            <a:pPr algn="just"/>
            <a:r>
              <a:rPr lang="el-GR" sz="2400" dirty="0" smtClean="0">
                <a:solidFill>
                  <a:schemeClr val="bg2">
                    <a:lumMod val="75000"/>
                  </a:schemeClr>
                </a:solidFill>
              </a:rPr>
              <a:t>Δημιουργία τουριστικών πακέτων μέσα από δομές όπως </a:t>
            </a:r>
            <a:r>
              <a:rPr lang="en-US" sz="2400" dirty="0" smtClean="0">
                <a:solidFill>
                  <a:schemeClr val="bg2">
                    <a:lumMod val="75000"/>
                  </a:schemeClr>
                </a:solidFill>
              </a:rPr>
              <a:t> Destination Management Organization  (</a:t>
            </a:r>
            <a:r>
              <a:rPr lang="el-GR" sz="2400" dirty="0" smtClean="0">
                <a:solidFill>
                  <a:schemeClr val="bg2">
                    <a:lumMod val="75000"/>
                  </a:schemeClr>
                </a:solidFill>
              </a:rPr>
              <a:t>Ιστοσελίδες, </a:t>
            </a:r>
            <a:r>
              <a:rPr lang="en-US" sz="2400" dirty="0" smtClean="0">
                <a:solidFill>
                  <a:schemeClr val="bg2">
                    <a:lumMod val="75000"/>
                  </a:schemeClr>
                </a:solidFill>
              </a:rPr>
              <a:t>Applications, </a:t>
            </a:r>
            <a:r>
              <a:rPr lang="el-GR" sz="2400" dirty="0" smtClean="0">
                <a:solidFill>
                  <a:schemeClr val="bg2">
                    <a:lumMod val="75000"/>
                  </a:schemeClr>
                </a:solidFill>
              </a:rPr>
              <a:t>Κρατήσεις , Δρομολόγια ΜΜΜ,  </a:t>
            </a:r>
            <a:r>
              <a:rPr lang="el-GR" sz="2400" dirty="0" err="1" smtClean="0">
                <a:solidFill>
                  <a:schemeClr val="bg2">
                    <a:lumMod val="75000"/>
                  </a:schemeClr>
                </a:solidFill>
              </a:rPr>
              <a:t>Κόστοι</a:t>
            </a:r>
            <a:r>
              <a:rPr lang="el-GR" sz="2400" dirty="0" smtClean="0">
                <a:solidFill>
                  <a:schemeClr val="bg2">
                    <a:lumMod val="75000"/>
                  </a:schemeClr>
                </a:solidFill>
              </a:rPr>
              <a:t>, Ωράρια μουσείων αρχαιολογικών χώρων Μοναστηριών κ.α.</a:t>
            </a:r>
            <a:endParaRPr lang="en-US" sz="2400" dirty="0">
              <a:solidFill>
                <a:schemeClr val="bg2">
                  <a:lumMod val="75000"/>
                </a:schemeClr>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194</TotalTime>
  <Words>516</Words>
  <Application>Microsoft Office PowerPoint</Application>
  <PresentationFormat>Προσαρμογή</PresentationFormat>
  <Paragraphs>106</Paragraphs>
  <Slides>15</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15</vt:i4>
      </vt:variant>
    </vt:vector>
  </HeadingPairs>
  <TitlesOfParts>
    <vt:vector size="16" baseType="lpstr">
      <vt:lpstr>Θέμα του Office</vt:lpstr>
      <vt:lpstr>Ο ΕΛΛΗΝΙΚΟΣ ΤΟΥΡΙΣΜΟΣ ΥΓΕΙΑΣ  ΥΦΙΣΤΑΜΕΝΗ ΚΑΤΑΣΤΑΣΗ  ΚΑΙ ΠΡΟΟΠΤΙΚΕΣ</vt:lpstr>
      <vt:lpstr>O ΤΟΥΡΙΣΜΟΣ ΥΓΕΙΑΣ ΑΠΟΤΕΛΕΙΤΑΙ ΑΠΟ 3 ΜΕΡΗ</vt:lpstr>
      <vt:lpstr>ΥΦΙΣΤΑΜΕΝΗ ΚΑΤΑΣΤΑΣΗ ΣΤΙΣ ΙΑΜΑΤΙΚΕΣ ΠΗΓΕΣ</vt:lpstr>
      <vt:lpstr>ΕΕΠΙΧΕΙΡΗΣΕΙΣ ΕΚΜΕΤΑΛΛΕΥΣΗΣ ΙΑΜΑΤΙΚΩΝ ΠΗΓΩΝ</vt:lpstr>
      <vt:lpstr>Διαφάνεια 5</vt:lpstr>
      <vt:lpstr>ΣΥΜΦΩΝΑ ΜΕ ΤΟ Ν.3498/2006</vt:lpstr>
      <vt:lpstr>ΘΕΡΜΑΛΙΣΤΙΚΟ ΠΡΟΙΟΝ ΜΕΣΑ ΣΤΑ ΥΔΑΘΕΡΑΠΕΥΤΗΡΙΑ</vt:lpstr>
      <vt:lpstr>ΘΕΡΑΠΕΥΤΙΚΕΣ ΕΝΔΕΙΞΕΙΣ  ΙΦΠ ΡΙΖΩΜΑΤΟΣ</vt:lpstr>
      <vt:lpstr>ΣΥΝΟΛΙΚΟ ΤΟΥΡΙΣΤΙΚΟ ΠΡΟΙΩΝ </vt:lpstr>
      <vt:lpstr>ΑΦΙΞΕΙΣ – ΔΙΑΝΥΚΤΕΡΕΥΣΕΙΣ ΣΤΗΝ Π.Ε ΤΡΙΚΑΛΩΝ</vt:lpstr>
      <vt:lpstr>ΑΦΙΞΕΙΣ – ΔΙΑΝΥΚΤΕΡΕΥΣΕΙΣ ΣΤΗΝ Π.Ε ΤΡΙΚΑΛΩΝ</vt:lpstr>
      <vt:lpstr>ΑΦΙΞΕΙΣ – ΔΙΑΝΥΚΤΕΡΕΥΣΕΙΣ ΣΤΗΝ Π.Ε ΤΡΙΚΑΛΩΝ</vt:lpstr>
      <vt:lpstr>Διαφάνεια 13</vt:lpstr>
      <vt:lpstr>Διαφάνεια 14</vt:lpstr>
      <vt:lpstr>Διαφάνεια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 ΕΛΛΗΝΙΚΟΣ ΤΟΥΡΙΣΜΟΣ ΥΓΕΙΑΣ  ΥΦΙΣΤΑΜΕΝΗ ΚΑΤΑΣΤΑΣΗ  ΚΑΙ ΠΡΟΟΠΤΙΚΕΣ</dc:title>
  <dc:creator>pc</dc:creator>
  <cp:lastModifiedBy>pc</cp:lastModifiedBy>
  <cp:revision>39</cp:revision>
  <dcterms:created xsi:type="dcterms:W3CDTF">2016-12-12T21:57:11Z</dcterms:created>
  <dcterms:modified xsi:type="dcterms:W3CDTF">2016-12-13T15:16:26Z</dcterms:modified>
</cp:coreProperties>
</file>