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8774-F50A-4AF5-A22D-9702F58DE0AD}" type="datetimeFigureOut">
              <a:rPr lang="el-GR" smtClean="0"/>
              <a:t>16/12/2016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C300-3AE5-4130-8E75-989C1B08B25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8774-F50A-4AF5-A22D-9702F58DE0AD}" type="datetimeFigureOut">
              <a:rPr lang="el-GR" smtClean="0"/>
              <a:t>16/12/2016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C300-3AE5-4130-8E75-989C1B08B25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8774-F50A-4AF5-A22D-9702F58DE0AD}" type="datetimeFigureOut">
              <a:rPr lang="el-GR" smtClean="0"/>
              <a:t>16/12/2016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C300-3AE5-4130-8E75-989C1B08B25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8774-F50A-4AF5-A22D-9702F58DE0AD}" type="datetimeFigureOut">
              <a:rPr lang="el-GR" smtClean="0"/>
              <a:t>16/12/2016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C300-3AE5-4130-8E75-989C1B08B25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8774-F50A-4AF5-A22D-9702F58DE0AD}" type="datetimeFigureOut">
              <a:rPr lang="el-GR" smtClean="0"/>
              <a:t>16/12/2016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C300-3AE5-4130-8E75-989C1B08B25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8774-F50A-4AF5-A22D-9702F58DE0AD}" type="datetimeFigureOut">
              <a:rPr lang="el-GR" smtClean="0"/>
              <a:t>16/12/2016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C300-3AE5-4130-8E75-989C1B08B25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8774-F50A-4AF5-A22D-9702F58DE0AD}" type="datetimeFigureOut">
              <a:rPr lang="el-GR" smtClean="0"/>
              <a:t>16/12/2016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C300-3AE5-4130-8E75-989C1B08B25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8774-F50A-4AF5-A22D-9702F58DE0AD}" type="datetimeFigureOut">
              <a:rPr lang="el-GR" smtClean="0"/>
              <a:t>16/12/2016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C300-3AE5-4130-8E75-989C1B08B25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8774-F50A-4AF5-A22D-9702F58DE0AD}" type="datetimeFigureOut">
              <a:rPr lang="el-GR" smtClean="0"/>
              <a:t>16/12/2016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C300-3AE5-4130-8E75-989C1B08B25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8774-F50A-4AF5-A22D-9702F58DE0AD}" type="datetimeFigureOut">
              <a:rPr lang="el-GR" smtClean="0"/>
              <a:t>16/12/2016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C300-3AE5-4130-8E75-989C1B08B25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8774-F50A-4AF5-A22D-9702F58DE0AD}" type="datetimeFigureOut">
              <a:rPr lang="el-GR" smtClean="0"/>
              <a:t>16/12/2016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C300-3AE5-4130-8E75-989C1B08B25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F8774-F50A-4AF5-A22D-9702F58DE0AD}" type="datetimeFigureOut">
              <a:rPr lang="el-GR" smtClean="0"/>
              <a:t>16/12/2016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DC300-3AE5-4130-8E75-989C1B08B256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Εικόνα" descr="P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023937"/>
            <a:ext cx="6400800" cy="48101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P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P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31970" y="1600200"/>
            <a:ext cx="6080059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P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78591" y="1600200"/>
            <a:ext cx="5986818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P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6027" y="1600200"/>
            <a:ext cx="6091946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P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14909" y="1600200"/>
            <a:ext cx="6114181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6" name="5 - Θέση περιεχομένου" descr="P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8692" y="1600200"/>
            <a:ext cx="6046615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P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P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1140" y="1600200"/>
            <a:ext cx="6061719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Προβολή στην οθόνη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</vt:vector>
  </TitlesOfParts>
  <Company>Dimos Trikkaiwn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press</dc:creator>
  <cp:lastModifiedBy>press</cp:lastModifiedBy>
  <cp:revision>1</cp:revision>
  <dcterms:created xsi:type="dcterms:W3CDTF">2016-12-16T14:49:27Z</dcterms:created>
  <dcterms:modified xsi:type="dcterms:W3CDTF">2016-12-16T14:53:15Z</dcterms:modified>
</cp:coreProperties>
</file>