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8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847B99C-D88C-4055-B6A1-863F14DABA29}" type="datetimeFigureOut">
              <a:rPr lang="el-GR" smtClean="0"/>
              <a:t>10/3/2023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F2626E-C497-4AD9-B4F9-B81500949278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novoville-app-ban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636912"/>
            <a:ext cx="7515965" cy="3744416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920880" cy="57606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ΔΗΜΟΣ ΤΡΙΚΚΑΙΩΝ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611560" y="1196752"/>
            <a:ext cx="748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3600" dirty="0" smtClean="0"/>
              <a:t>ΟΔΗΓΟΣ</a:t>
            </a:r>
            <a:r>
              <a:rPr lang="el-GR" dirty="0" smtClean="0"/>
              <a:t> </a:t>
            </a:r>
            <a:r>
              <a:rPr lang="el-GR" sz="2400" dirty="0" smtClean="0">
                <a:cs typeface="Aharoni" pitchFamily="2" charset="-79"/>
              </a:rPr>
              <a:t>ΥΠΟΒΟΛΗΣ </a:t>
            </a:r>
            <a:r>
              <a:rPr lang="el-GR" sz="2400" dirty="0">
                <a:cs typeface="Aharoni" pitchFamily="2" charset="-79"/>
              </a:rPr>
              <a:t>ΑΙΤΗΜΑΤΩΝ ΜΕΣΩ ΕΦΑΡΜΟΓΗΣ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NOVOVILLE</a:t>
            </a:r>
            <a:endParaRPr lang="el-GR" sz="2400" dirty="0" smtClean="0">
              <a:cs typeface="Aharoni" pitchFamily="2" charset="-79"/>
            </a:endParaRPr>
          </a:p>
          <a:p>
            <a:pPr algn="ctr"/>
            <a:r>
              <a:rPr lang="el-GR" sz="2400" dirty="0" smtClean="0">
                <a:cs typeface="Aharoni" pitchFamily="2" charset="-79"/>
              </a:rPr>
              <a:t> </a:t>
            </a:r>
            <a:endParaRPr lang="el-GR" sz="2400" dirty="0"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2474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ΒΗΜΑ 1: </a:t>
            </a:r>
            <a:br>
              <a:rPr lang="el-GR" dirty="0" smtClean="0"/>
            </a:br>
            <a:r>
              <a:rPr lang="el-GR" dirty="0" smtClean="0"/>
              <a:t>Νέα </a:t>
            </a:r>
            <a:r>
              <a:rPr lang="el-GR" dirty="0" smtClean="0"/>
              <a:t>αναφορά</a:t>
            </a:r>
            <a:endParaRPr lang="el-GR" dirty="0"/>
          </a:p>
        </p:txBody>
      </p:sp>
      <p:pic>
        <p:nvPicPr>
          <p:cNvPr id="4" name="3 - Θέση περιεχομένου" descr="VIM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88640"/>
            <a:ext cx="3384376" cy="652708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373616" cy="1579240"/>
          </a:xfrm>
        </p:spPr>
        <p:txBody>
          <a:bodyPr>
            <a:noAutofit/>
          </a:bodyPr>
          <a:lstStyle/>
          <a:p>
            <a:r>
              <a:rPr lang="el-GR" sz="3200" dirty="0" smtClean="0"/>
              <a:t>ΒΗΜΑ 2: Προσθήκη θέσης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(</a:t>
            </a:r>
            <a:r>
              <a:rPr lang="el-GR" sz="3200" dirty="0" smtClean="0"/>
              <a:t>με ενεργοποίηση </a:t>
            </a:r>
            <a:r>
              <a:rPr lang="en-US" sz="3200" dirty="0" smtClean="0"/>
              <a:t>GPS</a:t>
            </a:r>
            <a:r>
              <a:rPr lang="el-GR" sz="3200" dirty="0" smtClean="0"/>
              <a:t>)</a:t>
            </a:r>
            <a:br>
              <a:rPr lang="el-GR" sz="3200" dirty="0" smtClean="0"/>
            </a:br>
            <a:endParaRPr lang="el-GR" sz="3200" dirty="0"/>
          </a:p>
        </p:txBody>
      </p:sp>
      <p:pic>
        <p:nvPicPr>
          <p:cNvPr id="4" name="3 - Θέση περιεχομένου" descr="VIM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149254"/>
            <a:ext cx="3240360" cy="67087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484784"/>
            <a:ext cx="4618856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ΒΗΜΑ 3: Επιβεβαίωση θέσης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VIM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253885"/>
            <a:ext cx="3048053" cy="660411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92696"/>
            <a:ext cx="7673280" cy="164219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ΒΗΜΑ 4: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Επιλογή </a:t>
            </a:r>
            <a:r>
              <a:rPr lang="el-GR" dirty="0" smtClean="0"/>
              <a:t>1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από </a:t>
            </a:r>
            <a:r>
              <a:rPr lang="el-GR" dirty="0" smtClean="0"/>
              <a:t>τις 91 κατηγορίες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αιτημάτων</a:t>
            </a:r>
            <a:endParaRPr lang="el-GR" dirty="0"/>
          </a:p>
        </p:txBody>
      </p:sp>
      <p:pic>
        <p:nvPicPr>
          <p:cNvPr id="4" name="3 - Θέση περιεχομένου" descr="VIM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332656"/>
            <a:ext cx="2952328" cy="63967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620688"/>
            <a:ext cx="7539608" cy="1863080"/>
          </a:xfrm>
        </p:spPr>
        <p:txBody>
          <a:bodyPr>
            <a:noAutofit/>
          </a:bodyPr>
          <a:lstStyle/>
          <a:p>
            <a:r>
              <a:rPr lang="el-GR" sz="3200" dirty="0" smtClean="0"/>
              <a:t>ΒΗΜΑ 5: Προαιρετική περιγραφή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αιτήματος </a:t>
            </a:r>
            <a:br>
              <a:rPr lang="el-GR" sz="3200" dirty="0" smtClean="0"/>
            </a:br>
            <a:r>
              <a:rPr lang="el-GR" sz="3200" dirty="0" smtClean="0"/>
              <a:t>(</a:t>
            </a:r>
            <a:r>
              <a:rPr lang="el-GR" sz="3200" dirty="0" smtClean="0"/>
              <a:t>και δυνατότητα 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χαρακτηρισμού </a:t>
            </a:r>
            <a:r>
              <a:rPr lang="el-GR" sz="3200" dirty="0" smtClean="0"/>
              <a:t>του ως «επείγον»)</a:t>
            </a:r>
            <a:br>
              <a:rPr lang="el-GR" sz="3200" dirty="0" smtClean="0"/>
            </a:br>
            <a:endParaRPr lang="el-GR" sz="3200" dirty="0"/>
          </a:p>
        </p:txBody>
      </p:sp>
      <p:pic>
        <p:nvPicPr>
          <p:cNvPr id="4" name="3 - Θέση περιεχομένου" descr="VIM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260647"/>
            <a:ext cx="2837918" cy="614882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529264" cy="108498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ΒΗΜΑ 6: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Επιλογή </a:t>
            </a:r>
            <a:r>
              <a:rPr lang="el-GR" dirty="0" smtClean="0"/>
              <a:t>φωτογραφίας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(</a:t>
            </a:r>
            <a:r>
              <a:rPr lang="el-GR" dirty="0" smtClean="0"/>
              <a:t>από κάμερα ή αποθήκη φωτογραφιών κινητού)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VIMA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248648"/>
            <a:ext cx="2808312" cy="608467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9675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ΒΗΜΑ 7: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Προσθήκη </a:t>
            </a:r>
            <a:br>
              <a:rPr lang="el-GR" dirty="0" smtClean="0"/>
            </a:br>
            <a:r>
              <a:rPr lang="el-GR" dirty="0" smtClean="0"/>
              <a:t>φωτογραφίας </a:t>
            </a:r>
            <a:br>
              <a:rPr lang="el-GR" dirty="0" smtClean="0"/>
            </a:br>
            <a:r>
              <a:rPr lang="el-GR" dirty="0" smtClean="0"/>
              <a:t>Υποβολή </a:t>
            </a:r>
            <a:r>
              <a:rPr lang="el-GR" dirty="0" smtClean="0"/>
              <a:t>αιτήματος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VIMA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49255"/>
            <a:ext cx="3096344" cy="670874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ΒΗΜΑ 8: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Αναφορά </a:t>
            </a:r>
            <a:r>
              <a:rPr lang="el-GR" dirty="0" smtClean="0"/>
              <a:t>υποβολής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αιτήματος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VIMA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149255"/>
            <a:ext cx="3096344" cy="670874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Τεχνικό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Τεχνικό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Τεχν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</TotalTime>
  <Words>40</Words>
  <Application>Microsoft Office PowerPoint</Application>
  <PresentationFormat>Προβολή στην οθόνη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Τεχνικό</vt:lpstr>
      <vt:lpstr>ΔΗΜΟΣ ΤΡΙΚΚΑΙΩΝ</vt:lpstr>
      <vt:lpstr>ΒΗΜΑ 1:  Νέα αναφορά</vt:lpstr>
      <vt:lpstr>ΒΗΜΑ 2: Προσθήκη θέσης  (με ενεργοποίηση GPS) </vt:lpstr>
      <vt:lpstr>ΒΗΜΑ 3: Επιβεβαίωση θέσης </vt:lpstr>
      <vt:lpstr>ΒΗΜΑ 4:  Επιλογή 1  από τις 91 κατηγορίες  αιτημάτων</vt:lpstr>
      <vt:lpstr>ΒΗΜΑ 5: Προαιρετική περιγραφή  αιτήματος  (και δυνατότητα  χαρακτηρισμού του ως «επείγον») </vt:lpstr>
      <vt:lpstr>ΒΗΜΑ 6:  Επιλογή φωτογραφίας  (από κάμερα ή αποθήκη φωτογραφιών κινητού) </vt:lpstr>
      <vt:lpstr>ΒΗΜΑ 7:  Προσθήκη  φωτογραφίας  Υποβολή αιτήματος </vt:lpstr>
      <vt:lpstr>ΒΗΜΑ 8:  Αναφορά υποβολής  αιτήματος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ΔΗΜΟΣ ΤΡΙΚΚΑΙΩΝ</dc:title>
  <dc:creator>press</dc:creator>
  <cp:lastModifiedBy>press</cp:lastModifiedBy>
  <cp:revision>3</cp:revision>
  <dcterms:created xsi:type="dcterms:W3CDTF">2023-03-10T14:37:53Z</dcterms:created>
  <dcterms:modified xsi:type="dcterms:W3CDTF">2023-03-10T14:54:13Z</dcterms:modified>
</cp:coreProperties>
</file>